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4"/>
  </p:sldMasterIdLst>
  <p:notesMasterIdLst>
    <p:notesMasterId r:id="rId62"/>
  </p:notesMasterIdLst>
  <p:handoutMasterIdLst>
    <p:handoutMasterId r:id="rId63"/>
  </p:handoutMasterIdLst>
  <p:sldIdLst>
    <p:sldId id="318" r:id="rId5"/>
    <p:sldId id="779" r:id="rId6"/>
    <p:sldId id="301" r:id="rId7"/>
    <p:sldId id="783" r:id="rId8"/>
    <p:sldId id="788" r:id="rId9"/>
    <p:sldId id="789" r:id="rId10"/>
    <p:sldId id="787" r:id="rId11"/>
    <p:sldId id="790" r:id="rId12"/>
    <p:sldId id="412" r:id="rId13"/>
    <p:sldId id="456" r:id="rId14"/>
    <p:sldId id="813" r:id="rId15"/>
    <p:sldId id="786" r:id="rId16"/>
    <p:sldId id="293" r:id="rId17"/>
    <p:sldId id="483" r:id="rId18"/>
    <p:sldId id="784" r:id="rId19"/>
    <p:sldId id="292" r:id="rId20"/>
    <p:sldId id="791" r:id="rId21"/>
    <p:sldId id="342" r:id="rId22"/>
    <p:sldId id="808" r:id="rId23"/>
    <p:sldId id="814" r:id="rId24"/>
    <p:sldId id="343" r:id="rId25"/>
    <p:sldId id="344" r:id="rId26"/>
    <p:sldId id="340" r:id="rId27"/>
    <p:sldId id="346" r:id="rId28"/>
    <p:sldId id="347" r:id="rId29"/>
    <p:sldId id="801" r:id="rId30"/>
    <p:sldId id="800" r:id="rId31"/>
    <p:sldId id="805" r:id="rId32"/>
    <p:sldId id="339" r:id="rId33"/>
    <p:sldId id="806" r:id="rId34"/>
    <p:sldId id="807" r:id="rId35"/>
    <p:sldId id="503" r:id="rId36"/>
    <p:sldId id="505" r:id="rId37"/>
    <p:sldId id="502" r:id="rId38"/>
    <p:sldId id="289" r:id="rId39"/>
    <p:sldId id="290" r:id="rId40"/>
    <p:sldId id="512" r:id="rId41"/>
    <p:sldId id="457" r:id="rId42"/>
    <p:sldId id="454" r:id="rId43"/>
    <p:sldId id="778" r:id="rId44"/>
    <p:sldId id="810" r:id="rId45"/>
    <p:sldId id="388" r:id="rId46"/>
    <p:sldId id="780" r:id="rId47"/>
    <p:sldId id="470" r:id="rId48"/>
    <p:sldId id="476" r:id="rId49"/>
    <p:sldId id="263" r:id="rId50"/>
    <p:sldId id="485" r:id="rId51"/>
    <p:sldId id="407" r:id="rId52"/>
    <p:sldId id="782" r:id="rId53"/>
    <p:sldId id="811" r:id="rId54"/>
    <p:sldId id="486" r:id="rId55"/>
    <p:sldId id="809" r:id="rId56"/>
    <p:sldId id="812" r:id="rId57"/>
    <p:sldId id="286" r:id="rId58"/>
    <p:sldId id="295" r:id="rId59"/>
    <p:sldId id="299" r:id="rId60"/>
    <p:sldId id="297" r:id="rId61"/>
  </p:sldIdLst>
  <p:sldSz cx="9144000" cy="6858000" type="screen4x3"/>
  <p:notesSz cx="6797675" cy="9928225"/>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DCCCD766-0937-4C7A-BB75-33B0843D578E}">
          <p14:sldIdLst>
            <p14:sldId id="318"/>
            <p14:sldId id="779"/>
            <p14:sldId id="301"/>
            <p14:sldId id="783"/>
          </p14:sldIdLst>
        </p14:section>
        <p14:section name="Planning &amp; Time Management" id="{2398A52B-FB22-4A3F-9CEC-536A83B15BEF}">
          <p14:sldIdLst>
            <p14:sldId id="788"/>
            <p14:sldId id="789"/>
            <p14:sldId id="787"/>
            <p14:sldId id="790"/>
            <p14:sldId id="412"/>
            <p14:sldId id="456"/>
          </p14:sldIdLst>
        </p14:section>
        <p14:section name="Effective Study Methods" id="{FA55897D-A109-4BC7-840B-C3D4CF657252}">
          <p14:sldIdLst>
            <p14:sldId id="813"/>
            <p14:sldId id="786"/>
            <p14:sldId id="293"/>
            <p14:sldId id="483"/>
            <p14:sldId id="784"/>
            <p14:sldId id="292"/>
            <p14:sldId id="791"/>
            <p14:sldId id="342"/>
          </p14:sldIdLst>
        </p14:section>
        <p14:section name="Academic Writing" id="{DBD09C48-CBAD-4084-8C0E-3E2F69319381}">
          <p14:sldIdLst>
            <p14:sldId id="808"/>
            <p14:sldId id="814"/>
            <p14:sldId id="343"/>
            <p14:sldId id="344"/>
            <p14:sldId id="340"/>
            <p14:sldId id="346"/>
            <p14:sldId id="347"/>
            <p14:sldId id="801"/>
            <p14:sldId id="800"/>
            <p14:sldId id="805"/>
            <p14:sldId id="339"/>
            <p14:sldId id="806"/>
            <p14:sldId id="807"/>
            <p14:sldId id="503"/>
            <p14:sldId id="505"/>
            <p14:sldId id="502"/>
            <p14:sldId id="289"/>
            <p14:sldId id="290"/>
            <p14:sldId id="512"/>
            <p14:sldId id="457"/>
            <p14:sldId id="454"/>
            <p14:sldId id="778"/>
          </p14:sldIdLst>
        </p14:section>
        <p14:section name="Exam Skills" id="{5631F2F6-2121-409B-A00C-A323C1BC4DA1}">
          <p14:sldIdLst>
            <p14:sldId id="810"/>
            <p14:sldId id="388"/>
            <p14:sldId id="780"/>
            <p14:sldId id="470"/>
            <p14:sldId id="476"/>
            <p14:sldId id="263"/>
            <p14:sldId id="485"/>
            <p14:sldId id="407"/>
            <p14:sldId id="782"/>
            <p14:sldId id="811"/>
            <p14:sldId id="486"/>
            <p14:sldId id="809"/>
          </p14:sldIdLst>
        </p14:section>
        <p14:section name="Research Skills" id="{F97D876D-FED4-4A74-AC12-508A03883B1A}">
          <p14:sldIdLst>
            <p14:sldId id="812"/>
          </p14:sldIdLst>
        </p14:section>
        <p14:section name="Procrastination &amp; Stress" id="{85FBDE70-EA0D-42FD-8E08-49DBEF20EFDE}">
          <p14:sldIdLst>
            <p14:sldId id="286"/>
            <p14:sldId id="295"/>
            <p14:sldId id="299"/>
            <p14:sldId id="29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E2FA3E-0782-46D0-A6C2-88B1DB68FAC2}" v="57" dt="2026-09-10T09:11:15.5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69636" autoAdjust="0"/>
  </p:normalViewPr>
  <p:slideViewPr>
    <p:cSldViewPr>
      <p:cViewPr varScale="1">
        <p:scale>
          <a:sx n="74" d="100"/>
          <a:sy n="74" d="100"/>
        </p:scale>
        <p:origin x="205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636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handoutMaster" Target="handoutMasters/handoutMaster1.xml"/><Relationship Id="rId68"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itríona Ní Shé" userId="75ec296a-6c85-4c7f-8a2b-33d2ce8d74c8" providerId="ADAL" clId="{D25700B1-7117-44D9-B196-4121F49505D6}"/>
    <pc:docChg chg="undo custSel addSld delSld modSld sldOrd delMainMaster addSection modSection">
      <pc:chgData name="Caitríona Ní Shé" userId="75ec296a-6c85-4c7f-8a2b-33d2ce8d74c8" providerId="ADAL" clId="{D25700B1-7117-44D9-B196-4121F49505D6}" dt="2026-09-10T09:13:07.878" v="1108" actId="20577"/>
      <pc:docMkLst>
        <pc:docMk/>
      </pc:docMkLst>
      <pc:sldChg chg="add mod modShow">
        <pc:chgData name="Caitríona Ní Shé" userId="75ec296a-6c85-4c7f-8a2b-33d2ce8d74c8" providerId="ADAL" clId="{D25700B1-7117-44D9-B196-4121F49505D6}" dt="2026-09-10T09:11:59.967" v="1102" actId="729"/>
        <pc:sldMkLst>
          <pc:docMk/>
          <pc:sldMk cId="0" sldId="263"/>
        </pc:sldMkLst>
      </pc:sldChg>
      <pc:sldChg chg="modSp add mod modShow">
        <pc:chgData name="Caitríona Ní Shé" userId="75ec296a-6c85-4c7f-8a2b-33d2ce8d74c8" providerId="ADAL" clId="{D25700B1-7117-44D9-B196-4121F49505D6}" dt="2026-09-10T09:11:59.967" v="1102" actId="729"/>
        <pc:sldMkLst>
          <pc:docMk/>
          <pc:sldMk cId="1185332893" sldId="286"/>
        </pc:sldMkLst>
        <pc:spChg chg="mod">
          <ac:chgData name="Caitríona Ní Shé" userId="75ec296a-6c85-4c7f-8a2b-33d2ce8d74c8" providerId="ADAL" clId="{D25700B1-7117-44D9-B196-4121F49505D6}" dt="2026-09-08T16:56:28.312" v="718" actId="27636"/>
          <ac:spMkLst>
            <pc:docMk/>
            <pc:sldMk cId="1185332893" sldId="286"/>
            <ac:spMk id="22531" creationId="{00000000-0000-0000-0000-000000000000}"/>
          </ac:spMkLst>
        </pc:spChg>
      </pc:sldChg>
      <pc:sldChg chg="add mod modShow">
        <pc:chgData name="Caitríona Ní Shé" userId="75ec296a-6c85-4c7f-8a2b-33d2ce8d74c8" providerId="ADAL" clId="{D25700B1-7117-44D9-B196-4121F49505D6}" dt="2026-09-10T09:09:43.495" v="1093" actId="729"/>
        <pc:sldMkLst>
          <pc:docMk/>
          <pc:sldMk cId="2913481386" sldId="289"/>
        </pc:sldMkLst>
      </pc:sldChg>
      <pc:sldChg chg="add mod modShow">
        <pc:chgData name="Caitríona Ní Shé" userId="75ec296a-6c85-4c7f-8a2b-33d2ce8d74c8" providerId="ADAL" clId="{D25700B1-7117-44D9-B196-4121F49505D6}" dt="2026-09-10T09:09:45.751" v="1094" actId="729"/>
        <pc:sldMkLst>
          <pc:docMk/>
          <pc:sldMk cId="2533739982" sldId="290"/>
        </pc:sldMkLst>
      </pc:sldChg>
      <pc:sldChg chg="add ord">
        <pc:chgData name="Caitríona Ní Shé" userId="75ec296a-6c85-4c7f-8a2b-33d2ce8d74c8" providerId="ADAL" clId="{D25700B1-7117-44D9-B196-4121F49505D6}" dt="2026-09-10T09:04:25.910" v="916"/>
        <pc:sldMkLst>
          <pc:docMk/>
          <pc:sldMk cId="1967154197" sldId="292"/>
        </pc:sldMkLst>
      </pc:sldChg>
      <pc:sldChg chg="delSp modSp mod ord">
        <pc:chgData name="Caitríona Ní Shé" userId="75ec296a-6c85-4c7f-8a2b-33d2ce8d74c8" providerId="ADAL" clId="{D25700B1-7117-44D9-B196-4121F49505D6}" dt="2026-09-10T09:04:12.383" v="910"/>
        <pc:sldMkLst>
          <pc:docMk/>
          <pc:sldMk cId="3504122981" sldId="293"/>
        </pc:sldMkLst>
        <pc:spChg chg="mod">
          <ac:chgData name="Caitríona Ní Shé" userId="75ec296a-6c85-4c7f-8a2b-33d2ce8d74c8" providerId="ADAL" clId="{D25700B1-7117-44D9-B196-4121F49505D6}" dt="2026-09-08T16:20:20.423" v="343" actId="18245"/>
          <ac:spMkLst>
            <pc:docMk/>
            <pc:sldMk cId="3504122981" sldId="293"/>
            <ac:spMk id="4" creationId="{2E126599-AC83-4F87-2CE8-5F1BD480DE8A}"/>
          </ac:spMkLst>
        </pc:spChg>
        <pc:spChg chg="mod">
          <ac:chgData name="Caitríona Ní Shé" userId="75ec296a-6c85-4c7f-8a2b-33d2ce8d74c8" providerId="ADAL" clId="{D25700B1-7117-44D9-B196-4121F49505D6}" dt="2026-09-08T16:20:20.423" v="343" actId="18245"/>
          <ac:spMkLst>
            <pc:docMk/>
            <pc:sldMk cId="3504122981" sldId="293"/>
            <ac:spMk id="5" creationId="{5086AED6-F292-7FDF-90DD-C6C2A4053CAF}"/>
          </ac:spMkLst>
        </pc:spChg>
        <pc:spChg chg="mod">
          <ac:chgData name="Caitríona Ní Shé" userId="75ec296a-6c85-4c7f-8a2b-33d2ce8d74c8" providerId="ADAL" clId="{D25700B1-7117-44D9-B196-4121F49505D6}" dt="2026-09-08T16:20:20.423" v="343" actId="18245"/>
          <ac:spMkLst>
            <pc:docMk/>
            <pc:sldMk cId="3504122981" sldId="293"/>
            <ac:spMk id="6" creationId="{F57F24B6-0332-DAF8-A01C-B80424CCD788}"/>
          </ac:spMkLst>
        </pc:spChg>
        <pc:spChg chg="mod">
          <ac:chgData name="Caitríona Ní Shé" userId="75ec296a-6c85-4c7f-8a2b-33d2ce8d74c8" providerId="ADAL" clId="{D25700B1-7117-44D9-B196-4121F49505D6}" dt="2026-09-08T16:20:20.423" v="343" actId="18245"/>
          <ac:spMkLst>
            <pc:docMk/>
            <pc:sldMk cId="3504122981" sldId="293"/>
            <ac:spMk id="7" creationId="{74FC430F-3DBF-568F-B175-7CA522EF5816}"/>
          </ac:spMkLst>
        </pc:spChg>
        <pc:spChg chg="mod">
          <ac:chgData name="Caitríona Ní Shé" userId="75ec296a-6c85-4c7f-8a2b-33d2ce8d74c8" providerId="ADAL" clId="{D25700B1-7117-44D9-B196-4121F49505D6}" dt="2026-09-08T16:20:20.423" v="343" actId="18245"/>
          <ac:spMkLst>
            <pc:docMk/>
            <pc:sldMk cId="3504122981" sldId="293"/>
            <ac:spMk id="8" creationId="{1D88C5AD-646C-DABD-4D27-23B36EB5E747}"/>
          </ac:spMkLst>
        </pc:spChg>
        <pc:spChg chg="mod">
          <ac:chgData name="Caitríona Ní Shé" userId="75ec296a-6c85-4c7f-8a2b-33d2ce8d74c8" providerId="ADAL" clId="{D25700B1-7117-44D9-B196-4121F49505D6}" dt="2026-09-08T16:20:20.423" v="343" actId="18245"/>
          <ac:spMkLst>
            <pc:docMk/>
            <pc:sldMk cId="3504122981" sldId="293"/>
            <ac:spMk id="9" creationId="{CC0923D8-72C3-D339-A656-01F6780BDBF1}"/>
          </ac:spMkLst>
        </pc:spChg>
        <pc:spChg chg="mod">
          <ac:chgData name="Caitríona Ní Shé" userId="75ec296a-6c85-4c7f-8a2b-33d2ce8d74c8" providerId="ADAL" clId="{D25700B1-7117-44D9-B196-4121F49505D6}" dt="2026-09-08T16:20:20.423" v="343" actId="18245"/>
          <ac:spMkLst>
            <pc:docMk/>
            <pc:sldMk cId="3504122981" sldId="293"/>
            <ac:spMk id="10" creationId="{CF27EE75-8946-A5DA-4175-7F85ACEDB4F8}"/>
          </ac:spMkLst>
        </pc:spChg>
        <pc:spChg chg="mod">
          <ac:chgData name="Caitríona Ní Shé" userId="75ec296a-6c85-4c7f-8a2b-33d2ce8d74c8" providerId="ADAL" clId="{D25700B1-7117-44D9-B196-4121F49505D6}" dt="2026-09-08T16:18:49.664" v="330" actId="14100"/>
          <ac:spMkLst>
            <pc:docMk/>
            <pc:sldMk cId="3504122981" sldId="293"/>
            <ac:spMk id="44034" creationId="{00000000-0000-0000-0000-000000000000}"/>
          </ac:spMkLst>
        </pc:spChg>
        <pc:grpChg chg="mod">
          <ac:chgData name="Caitríona Ní Shé" userId="75ec296a-6c85-4c7f-8a2b-33d2ce8d74c8" providerId="ADAL" clId="{D25700B1-7117-44D9-B196-4121F49505D6}" dt="2026-09-08T16:20:39.735" v="346" actId="1076"/>
          <ac:grpSpMkLst>
            <pc:docMk/>
            <pc:sldMk cId="3504122981" sldId="293"/>
            <ac:grpSpMk id="3" creationId="{CC019012-C9BF-B928-4732-456B8749D404}"/>
          </ac:grpSpMkLst>
        </pc:grpChg>
      </pc:sldChg>
      <pc:sldChg chg="add mod modShow">
        <pc:chgData name="Caitríona Ní Shé" userId="75ec296a-6c85-4c7f-8a2b-33d2ce8d74c8" providerId="ADAL" clId="{D25700B1-7117-44D9-B196-4121F49505D6}" dt="2026-09-10T09:11:59.967" v="1102" actId="729"/>
        <pc:sldMkLst>
          <pc:docMk/>
          <pc:sldMk cId="3872302143" sldId="295"/>
        </pc:sldMkLst>
      </pc:sldChg>
      <pc:sldChg chg="add mod modShow">
        <pc:chgData name="Caitríona Ní Shé" userId="75ec296a-6c85-4c7f-8a2b-33d2ce8d74c8" providerId="ADAL" clId="{D25700B1-7117-44D9-B196-4121F49505D6}" dt="2026-09-10T09:11:59.967" v="1102" actId="729"/>
        <pc:sldMkLst>
          <pc:docMk/>
          <pc:sldMk cId="2594553390" sldId="297"/>
        </pc:sldMkLst>
      </pc:sldChg>
      <pc:sldChg chg="add mod modShow">
        <pc:chgData name="Caitríona Ní Shé" userId="75ec296a-6c85-4c7f-8a2b-33d2ce8d74c8" providerId="ADAL" clId="{D25700B1-7117-44D9-B196-4121F49505D6}" dt="2026-09-10T09:11:59.967" v="1102" actId="729"/>
        <pc:sldMkLst>
          <pc:docMk/>
          <pc:sldMk cId="4210558049" sldId="299"/>
        </pc:sldMkLst>
      </pc:sldChg>
      <pc:sldChg chg="modSp modAnim">
        <pc:chgData name="Caitríona Ní Shé" userId="75ec296a-6c85-4c7f-8a2b-33d2ce8d74c8" providerId="ADAL" clId="{D25700B1-7117-44D9-B196-4121F49505D6}" dt="2026-09-10T08:59:13.260" v="783" actId="20577"/>
        <pc:sldMkLst>
          <pc:docMk/>
          <pc:sldMk cId="0" sldId="301"/>
        </pc:sldMkLst>
        <pc:spChg chg="mod">
          <ac:chgData name="Caitríona Ní Shé" userId="75ec296a-6c85-4c7f-8a2b-33d2ce8d74c8" providerId="ADAL" clId="{D25700B1-7117-44D9-B196-4121F49505D6}" dt="2026-09-10T08:59:13.260" v="783" actId="20577"/>
          <ac:spMkLst>
            <pc:docMk/>
            <pc:sldMk cId="0" sldId="301"/>
            <ac:spMk id="104451" creationId="{1BBC9FF9-1E79-424D-B01B-50C46DF0EE65}"/>
          </ac:spMkLst>
        </pc:spChg>
      </pc:sldChg>
      <pc:sldChg chg="modSp mod">
        <pc:chgData name="Caitríona Ní Shé" userId="75ec296a-6c85-4c7f-8a2b-33d2ce8d74c8" providerId="ADAL" clId="{D25700B1-7117-44D9-B196-4121F49505D6}" dt="2026-09-08T15:35:38.716" v="1" actId="113"/>
        <pc:sldMkLst>
          <pc:docMk/>
          <pc:sldMk cId="0" sldId="318"/>
        </pc:sldMkLst>
        <pc:spChg chg="mod">
          <ac:chgData name="Caitríona Ní Shé" userId="75ec296a-6c85-4c7f-8a2b-33d2ce8d74c8" providerId="ADAL" clId="{D25700B1-7117-44D9-B196-4121F49505D6}" dt="2026-09-08T15:35:38.716" v="1" actId="113"/>
          <ac:spMkLst>
            <pc:docMk/>
            <pc:sldMk cId="0" sldId="318"/>
            <ac:spMk id="8196" creationId="{FDD046EB-A761-4ED8-85D1-C97AE0776E29}"/>
          </ac:spMkLst>
        </pc:spChg>
      </pc:sldChg>
      <pc:sldChg chg="add">
        <pc:chgData name="Caitríona Ní Shé" userId="75ec296a-6c85-4c7f-8a2b-33d2ce8d74c8" providerId="ADAL" clId="{D25700B1-7117-44D9-B196-4121F49505D6}" dt="2026-09-08T16:36:15.859" v="496"/>
        <pc:sldMkLst>
          <pc:docMk/>
          <pc:sldMk cId="0" sldId="339"/>
        </pc:sldMkLst>
      </pc:sldChg>
      <pc:sldChg chg="add">
        <pc:chgData name="Caitríona Ní Shé" userId="75ec296a-6c85-4c7f-8a2b-33d2ce8d74c8" providerId="ADAL" clId="{D25700B1-7117-44D9-B196-4121F49505D6}" dt="2026-09-08T16:35:38.944" v="493"/>
        <pc:sldMkLst>
          <pc:docMk/>
          <pc:sldMk cId="2604565366" sldId="340"/>
        </pc:sldMkLst>
      </pc:sldChg>
      <pc:sldChg chg="addSp modSp add mod modAnim">
        <pc:chgData name="Caitríona Ní Shé" userId="75ec296a-6c85-4c7f-8a2b-33d2ce8d74c8" providerId="ADAL" clId="{D25700B1-7117-44D9-B196-4121F49505D6}" dt="2026-09-08T16:34:56.628" v="491" actId="1076"/>
        <pc:sldMkLst>
          <pc:docMk/>
          <pc:sldMk cId="2412794121" sldId="342"/>
        </pc:sldMkLst>
        <pc:spChg chg="mod">
          <ac:chgData name="Caitríona Ní Shé" userId="75ec296a-6c85-4c7f-8a2b-33d2ce8d74c8" providerId="ADAL" clId="{D25700B1-7117-44D9-B196-4121F49505D6}" dt="2026-09-08T16:34:52.541" v="489" actId="20577"/>
          <ac:spMkLst>
            <pc:docMk/>
            <pc:sldMk cId="2412794121" sldId="342"/>
            <ac:spMk id="151555" creationId="{00000000-0000-0000-0000-000000000000}"/>
          </ac:spMkLst>
        </pc:spChg>
        <pc:picChg chg="add mod">
          <ac:chgData name="Caitríona Ní Shé" userId="75ec296a-6c85-4c7f-8a2b-33d2ce8d74c8" providerId="ADAL" clId="{D25700B1-7117-44D9-B196-4121F49505D6}" dt="2026-09-08T16:34:56.628" v="491" actId="1076"/>
          <ac:picMkLst>
            <pc:docMk/>
            <pc:sldMk cId="2412794121" sldId="342"/>
            <ac:picMk id="3" creationId="{C900F0F3-539A-DC47-94DF-5A8E39A48E43}"/>
          </ac:picMkLst>
        </pc:picChg>
      </pc:sldChg>
      <pc:sldChg chg="add">
        <pc:chgData name="Caitríona Ní Shé" userId="75ec296a-6c85-4c7f-8a2b-33d2ce8d74c8" providerId="ADAL" clId="{D25700B1-7117-44D9-B196-4121F49505D6}" dt="2026-09-08T16:32:34.998" v="477"/>
        <pc:sldMkLst>
          <pc:docMk/>
          <pc:sldMk cId="2602693986" sldId="343"/>
        </pc:sldMkLst>
      </pc:sldChg>
      <pc:sldChg chg="add">
        <pc:chgData name="Caitríona Ní Shé" userId="75ec296a-6c85-4c7f-8a2b-33d2ce8d74c8" providerId="ADAL" clId="{D25700B1-7117-44D9-B196-4121F49505D6}" dt="2026-09-08T16:35:11.608" v="492"/>
        <pc:sldMkLst>
          <pc:docMk/>
          <pc:sldMk cId="3407489952" sldId="344"/>
        </pc:sldMkLst>
      </pc:sldChg>
      <pc:sldChg chg="add modNotesTx">
        <pc:chgData name="Caitríona Ní Shé" userId="75ec296a-6c85-4c7f-8a2b-33d2ce8d74c8" providerId="ADAL" clId="{D25700B1-7117-44D9-B196-4121F49505D6}" dt="2026-09-10T09:12:41.638" v="1105" actId="20577"/>
        <pc:sldMkLst>
          <pc:docMk/>
          <pc:sldMk cId="1768642210" sldId="346"/>
        </pc:sldMkLst>
      </pc:sldChg>
      <pc:sldChg chg="add modNotesTx">
        <pc:chgData name="Caitríona Ní Shé" userId="75ec296a-6c85-4c7f-8a2b-33d2ce8d74c8" providerId="ADAL" clId="{D25700B1-7117-44D9-B196-4121F49505D6}" dt="2026-09-10T09:12:45.365" v="1106" actId="20577"/>
        <pc:sldMkLst>
          <pc:docMk/>
          <pc:sldMk cId="1022032198" sldId="347"/>
        </pc:sldMkLst>
      </pc:sldChg>
      <pc:sldChg chg="delSp add mod modShow">
        <pc:chgData name="Caitríona Ní Shé" userId="75ec296a-6c85-4c7f-8a2b-33d2ce8d74c8" providerId="ADAL" clId="{D25700B1-7117-44D9-B196-4121F49505D6}" dt="2026-09-10T09:11:59.967" v="1102" actId="729"/>
        <pc:sldMkLst>
          <pc:docMk/>
          <pc:sldMk cId="1148948304" sldId="388"/>
        </pc:sldMkLst>
      </pc:sldChg>
      <pc:sldChg chg="add mod modShow">
        <pc:chgData name="Caitríona Ní Shé" userId="75ec296a-6c85-4c7f-8a2b-33d2ce8d74c8" providerId="ADAL" clId="{D25700B1-7117-44D9-B196-4121F49505D6}" dt="2026-09-10T09:11:59.967" v="1102" actId="729"/>
        <pc:sldMkLst>
          <pc:docMk/>
          <pc:sldMk cId="1253780044" sldId="407"/>
        </pc:sldMkLst>
      </pc:sldChg>
      <pc:sldChg chg="add del modNotesTx">
        <pc:chgData name="Caitríona Ní Shé" userId="75ec296a-6c85-4c7f-8a2b-33d2ce8d74c8" providerId="ADAL" clId="{D25700B1-7117-44D9-B196-4121F49505D6}" dt="2026-09-10T09:12:15.846" v="1103" actId="20577"/>
        <pc:sldMkLst>
          <pc:docMk/>
          <pc:sldMk cId="0" sldId="412"/>
        </pc:sldMkLst>
      </pc:sldChg>
      <pc:sldChg chg="add">
        <pc:chgData name="Caitríona Ní Shé" userId="75ec296a-6c85-4c7f-8a2b-33d2ce8d74c8" providerId="ADAL" clId="{D25700B1-7117-44D9-B196-4121F49505D6}" dt="2026-09-10T09:09:16.095" v="1092"/>
        <pc:sldMkLst>
          <pc:docMk/>
          <pc:sldMk cId="903458069" sldId="454"/>
        </pc:sldMkLst>
      </pc:sldChg>
      <pc:sldChg chg="modSp add del mod">
        <pc:chgData name="Caitríona Ní Shé" userId="75ec296a-6c85-4c7f-8a2b-33d2ce8d74c8" providerId="ADAL" clId="{D25700B1-7117-44D9-B196-4121F49505D6}" dt="2026-09-10T09:08:57.736" v="1091" actId="2696"/>
        <pc:sldMkLst>
          <pc:docMk/>
          <pc:sldMk cId="1445528042" sldId="454"/>
        </pc:sldMkLst>
      </pc:sldChg>
      <pc:sldChg chg="modSp add mod">
        <pc:chgData name="Caitríona Ní Shé" userId="75ec296a-6c85-4c7f-8a2b-33d2ce8d74c8" providerId="ADAL" clId="{D25700B1-7117-44D9-B196-4121F49505D6}" dt="2026-09-08T16:12:09.988" v="320" actId="20577"/>
        <pc:sldMkLst>
          <pc:docMk/>
          <pc:sldMk cId="1128372454" sldId="456"/>
        </pc:sldMkLst>
        <pc:spChg chg="mod">
          <ac:chgData name="Caitríona Ní Shé" userId="75ec296a-6c85-4c7f-8a2b-33d2ce8d74c8" providerId="ADAL" clId="{D25700B1-7117-44D9-B196-4121F49505D6}" dt="2026-09-08T16:12:09.988" v="320" actId="20577"/>
          <ac:spMkLst>
            <pc:docMk/>
            <pc:sldMk cId="1128372454" sldId="456"/>
            <ac:spMk id="3" creationId="{00000000-0000-0000-0000-000000000000}"/>
          </ac:spMkLst>
        </pc:spChg>
        <pc:picChg chg="mod">
          <ac:chgData name="Caitríona Ní Shé" userId="75ec296a-6c85-4c7f-8a2b-33d2ce8d74c8" providerId="ADAL" clId="{D25700B1-7117-44D9-B196-4121F49505D6}" dt="2026-09-08T16:11:39.891" v="316" actId="1076"/>
          <ac:picMkLst>
            <pc:docMk/>
            <pc:sldMk cId="1128372454" sldId="456"/>
            <ac:picMk id="5" creationId="{B731B635-F889-4F74-AEC3-7694A98E304D}"/>
          </ac:picMkLst>
        </pc:picChg>
      </pc:sldChg>
      <pc:sldChg chg="modSp add mod">
        <pc:chgData name="Caitríona Ní Shé" userId="75ec296a-6c85-4c7f-8a2b-33d2ce8d74c8" providerId="ADAL" clId="{D25700B1-7117-44D9-B196-4121F49505D6}" dt="2026-09-10T09:11:15.525" v="1100" actId="1076"/>
        <pc:sldMkLst>
          <pc:docMk/>
          <pc:sldMk cId="2113051345" sldId="457"/>
        </pc:sldMkLst>
        <pc:spChg chg="mod">
          <ac:chgData name="Caitríona Ní Shé" userId="75ec296a-6c85-4c7f-8a2b-33d2ce8d74c8" providerId="ADAL" clId="{D25700B1-7117-44D9-B196-4121F49505D6}" dt="2026-09-10T09:11:10.912" v="1098" actId="108"/>
          <ac:spMkLst>
            <pc:docMk/>
            <pc:sldMk cId="2113051345" sldId="457"/>
            <ac:spMk id="2" creationId="{45AD4E01-9880-46BB-B99C-D63C4203470B}"/>
          </ac:spMkLst>
        </pc:spChg>
        <pc:spChg chg="mod">
          <ac:chgData name="Caitríona Ní Shé" userId="75ec296a-6c85-4c7f-8a2b-33d2ce8d74c8" providerId="ADAL" clId="{D25700B1-7117-44D9-B196-4121F49505D6}" dt="2026-09-10T09:11:15.525" v="1100" actId="1076"/>
          <ac:spMkLst>
            <pc:docMk/>
            <pc:sldMk cId="2113051345" sldId="457"/>
            <ac:spMk id="3" creationId="{B96AE238-263E-B213-9E19-FE99573152FA}"/>
          </ac:spMkLst>
        </pc:spChg>
      </pc:sldChg>
      <pc:sldChg chg="modSp mod modShow">
        <pc:chgData name="Caitríona Ní Shé" userId="75ec296a-6c85-4c7f-8a2b-33d2ce8d74c8" providerId="ADAL" clId="{D25700B1-7117-44D9-B196-4121F49505D6}" dt="2026-09-10T09:11:59.967" v="1102" actId="729"/>
        <pc:sldMkLst>
          <pc:docMk/>
          <pc:sldMk cId="710331046" sldId="470"/>
        </pc:sldMkLst>
        <pc:spChg chg="mod">
          <ac:chgData name="Caitríona Ní Shé" userId="75ec296a-6c85-4c7f-8a2b-33d2ce8d74c8" providerId="ADAL" clId="{D25700B1-7117-44D9-B196-4121F49505D6}" dt="2026-09-08T16:51:19.410" v="625" actId="27636"/>
          <ac:spMkLst>
            <pc:docMk/>
            <pc:sldMk cId="710331046" sldId="470"/>
            <ac:spMk id="6" creationId="{AA900D02-2A98-CEFF-4464-7FDF37E58529}"/>
          </ac:spMkLst>
        </pc:spChg>
      </pc:sldChg>
      <pc:sldChg chg="add mod modShow modNotes">
        <pc:chgData name="Caitríona Ní Shé" userId="75ec296a-6c85-4c7f-8a2b-33d2ce8d74c8" providerId="ADAL" clId="{D25700B1-7117-44D9-B196-4121F49505D6}" dt="2026-09-10T09:11:59.967" v="1102" actId="729"/>
        <pc:sldMkLst>
          <pc:docMk/>
          <pc:sldMk cId="2104228671" sldId="476"/>
        </pc:sldMkLst>
      </pc:sldChg>
      <pc:sldChg chg="delSp modSp add mod ord setBg modNotesTx">
        <pc:chgData name="Caitríona Ní Shé" userId="75ec296a-6c85-4c7f-8a2b-33d2ce8d74c8" providerId="ADAL" clId="{D25700B1-7117-44D9-B196-4121F49505D6}" dt="2026-09-10T09:12:25.734" v="1104" actId="20577"/>
        <pc:sldMkLst>
          <pc:docMk/>
          <pc:sldMk cId="3753644757" sldId="483"/>
        </pc:sldMkLst>
        <pc:spChg chg="mod">
          <ac:chgData name="Caitríona Ní Shé" userId="75ec296a-6c85-4c7f-8a2b-33d2ce8d74c8" providerId="ADAL" clId="{D25700B1-7117-44D9-B196-4121F49505D6}" dt="2026-09-08T16:17:22.849" v="323" actId="14100"/>
          <ac:spMkLst>
            <pc:docMk/>
            <pc:sldMk cId="3753644757" sldId="483"/>
            <ac:spMk id="28694" creationId="{00000000-0000-0000-0000-000000000000}"/>
          </ac:spMkLst>
        </pc:spChg>
      </pc:sldChg>
      <pc:sldChg chg="add mod modShow">
        <pc:chgData name="Caitríona Ní Shé" userId="75ec296a-6c85-4c7f-8a2b-33d2ce8d74c8" providerId="ADAL" clId="{D25700B1-7117-44D9-B196-4121F49505D6}" dt="2026-09-10T09:11:59.967" v="1102" actId="729"/>
        <pc:sldMkLst>
          <pc:docMk/>
          <pc:sldMk cId="2701476041" sldId="485"/>
        </pc:sldMkLst>
      </pc:sldChg>
      <pc:sldChg chg="addSp modSp add mod setBg modShow modNotes">
        <pc:chgData name="Caitríona Ní Shé" userId="75ec296a-6c85-4c7f-8a2b-33d2ce8d74c8" providerId="ADAL" clId="{D25700B1-7117-44D9-B196-4121F49505D6}" dt="2026-09-10T09:11:59.967" v="1102" actId="729"/>
        <pc:sldMkLst>
          <pc:docMk/>
          <pc:sldMk cId="0" sldId="486"/>
        </pc:sldMkLst>
        <pc:picChg chg="add mod">
          <ac:chgData name="Caitríona Ní Shé" userId="75ec296a-6c85-4c7f-8a2b-33d2ce8d74c8" providerId="ADAL" clId="{D25700B1-7117-44D9-B196-4121F49505D6}" dt="2026-09-08T16:50:35.752" v="624" actId="1076"/>
          <ac:picMkLst>
            <pc:docMk/>
            <pc:sldMk cId="0" sldId="486"/>
            <ac:picMk id="3" creationId="{8A334E69-B8E0-EE56-2322-087C73275BAA}"/>
          </ac:picMkLst>
        </pc:picChg>
      </pc:sldChg>
      <pc:sldChg chg="add">
        <pc:chgData name="Caitríona Ní Shé" userId="75ec296a-6c85-4c7f-8a2b-33d2ce8d74c8" providerId="ADAL" clId="{D25700B1-7117-44D9-B196-4121F49505D6}" dt="2026-09-08T16:37:01.297" v="498"/>
        <pc:sldMkLst>
          <pc:docMk/>
          <pc:sldMk cId="2062896129" sldId="502"/>
        </pc:sldMkLst>
      </pc:sldChg>
      <pc:sldChg chg="add modNotes">
        <pc:chgData name="Caitríona Ní Shé" userId="75ec296a-6c85-4c7f-8a2b-33d2ce8d74c8" providerId="ADAL" clId="{D25700B1-7117-44D9-B196-4121F49505D6}" dt="2026-09-08T16:37:01.389" v="499" actId="27636"/>
        <pc:sldMkLst>
          <pc:docMk/>
          <pc:sldMk cId="3218109170" sldId="503"/>
        </pc:sldMkLst>
      </pc:sldChg>
      <pc:sldChg chg="add">
        <pc:chgData name="Caitríona Ní Shé" userId="75ec296a-6c85-4c7f-8a2b-33d2ce8d74c8" providerId="ADAL" clId="{D25700B1-7117-44D9-B196-4121F49505D6}" dt="2026-09-08T16:37:01.297" v="498"/>
        <pc:sldMkLst>
          <pc:docMk/>
          <pc:sldMk cId="1420655637" sldId="505"/>
        </pc:sldMkLst>
      </pc:sldChg>
      <pc:sldChg chg="modSp add mod modNotesTx">
        <pc:chgData name="Caitríona Ní Shé" userId="75ec296a-6c85-4c7f-8a2b-33d2ce8d74c8" providerId="ADAL" clId="{D25700B1-7117-44D9-B196-4121F49505D6}" dt="2026-09-10T09:13:07.878" v="1108" actId="20577"/>
        <pc:sldMkLst>
          <pc:docMk/>
          <pc:sldMk cId="3731275159" sldId="512"/>
        </pc:sldMkLst>
        <pc:spChg chg="mod">
          <ac:chgData name="Caitríona Ní Shé" userId="75ec296a-6c85-4c7f-8a2b-33d2ce8d74c8" providerId="ADAL" clId="{D25700B1-7117-44D9-B196-4121F49505D6}" dt="2026-09-10T09:11:25.273" v="1101" actId="207"/>
          <ac:spMkLst>
            <pc:docMk/>
            <pc:sldMk cId="3731275159" sldId="512"/>
            <ac:spMk id="3" creationId="{BD7A84AF-D136-4735-9551-E863CCC0ACE7}"/>
          </ac:spMkLst>
        </pc:spChg>
      </pc:sldChg>
      <pc:sldChg chg="add">
        <pc:chgData name="Caitríona Ní Shé" userId="75ec296a-6c85-4c7f-8a2b-33d2ce8d74c8" providerId="ADAL" clId="{D25700B1-7117-44D9-B196-4121F49505D6}" dt="2026-09-10T09:09:16.095" v="1092"/>
        <pc:sldMkLst>
          <pc:docMk/>
          <pc:sldMk cId="342972091" sldId="778"/>
        </pc:sldMkLst>
      </pc:sldChg>
      <pc:sldChg chg="add del">
        <pc:chgData name="Caitríona Ní Shé" userId="75ec296a-6c85-4c7f-8a2b-33d2ce8d74c8" providerId="ADAL" clId="{D25700B1-7117-44D9-B196-4121F49505D6}" dt="2026-09-10T09:08:57.736" v="1091" actId="2696"/>
        <pc:sldMkLst>
          <pc:docMk/>
          <pc:sldMk cId="3047157996" sldId="778"/>
        </pc:sldMkLst>
      </pc:sldChg>
      <pc:sldChg chg="addSp delSp modSp mod">
        <pc:chgData name="Caitríona Ní Shé" userId="75ec296a-6c85-4c7f-8a2b-33d2ce8d74c8" providerId="ADAL" clId="{D25700B1-7117-44D9-B196-4121F49505D6}" dt="2026-09-08T15:40:26.090" v="34" actId="1076"/>
        <pc:sldMkLst>
          <pc:docMk/>
          <pc:sldMk cId="1661122240" sldId="779"/>
        </pc:sldMkLst>
        <pc:spChg chg="mod">
          <ac:chgData name="Caitríona Ní Shé" userId="75ec296a-6c85-4c7f-8a2b-33d2ce8d74c8" providerId="ADAL" clId="{D25700B1-7117-44D9-B196-4121F49505D6}" dt="2026-09-08T15:40:26.090" v="34" actId="1076"/>
          <ac:spMkLst>
            <pc:docMk/>
            <pc:sldMk cId="1661122240" sldId="779"/>
            <ac:spMk id="2" creationId="{3DBD1481-5E13-CB4E-9CB7-0ED06C10CA72}"/>
          </ac:spMkLst>
        </pc:spChg>
        <pc:spChg chg="mod">
          <ac:chgData name="Caitríona Ní Shé" userId="75ec296a-6c85-4c7f-8a2b-33d2ce8d74c8" providerId="ADAL" clId="{D25700B1-7117-44D9-B196-4121F49505D6}" dt="2026-09-08T15:39:47.504" v="28"/>
          <ac:spMkLst>
            <pc:docMk/>
            <pc:sldMk cId="1661122240" sldId="779"/>
            <ac:spMk id="6" creationId="{3700FF04-C125-B4C3-18E2-EC63F5DC5E76}"/>
          </ac:spMkLst>
        </pc:spChg>
        <pc:picChg chg="add mod">
          <ac:chgData name="Caitríona Ní Shé" userId="75ec296a-6c85-4c7f-8a2b-33d2ce8d74c8" providerId="ADAL" clId="{D25700B1-7117-44D9-B196-4121F49505D6}" dt="2026-09-08T15:40:20.941" v="33" actId="1076"/>
          <ac:picMkLst>
            <pc:docMk/>
            <pc:sldMk cId="1661122240" sldId="779"/>
            <ac:picMk id="5" creationId="{7B1618B5-58DB-3066-53FE-2833529C4A97}"/>
          </ac:picMkLst>
        </pc:picChg>
      </pc:sldChg>
      <pc:sldChg chg="modSp add mod modShow">
        <pc:chgData name="Caitríona Ní Shé" userId="75ec296a-6c85-4c7f-8a2b-33d2ce8d74c8" providerId="ADAL" clId="{D25700B1-7117-44D9-B196-4121F49505D6}" dt="2026-09-10T09:11:59.967" v="1102" actId="729"/>
        <pc:sldMkLst>
          <pc:docMk/>
          <pc:sldMk cId="667747820" sldId="780"/>
        </pc:sldMkLst>
        <pc:spChg chg="mod">
          <ac:chgData name="Caitríona Ní Shé" userId="75ec296a-6c85-4c7f-8a2b-33d2ce8d74c8" providerId="ADAL" clId="{D25700B1-7117-44D9-B196-4121F49505D6}" dt="2026-09-08T16:51:32.929" v="646" actId="20577"/>
          <ac:spMkLst>
            <pc:docMk/>
            <pc:sldMk cId="667747820" sldId="780"/>
            <ac:spMk id="7" creationId="{2B1C8028-A3AD-485A-BE8A-B56368732CBD}"/>
          </ac:spMkLst>
        </pc:spChg>
      </pc:sldChg>
      <pc:sldChg chg="add mod modShow">
        <pc:chgData name="Caitríona Ní Shé" userId="75ec296a-6c85-4c7f-8a2b-33d2ce8d74c8" providerId="ADAL" clId="{D25700B1-7117-44D9-B196-4121F49505D6}" dt="2026-09-10T09:11:59.967" v="1102" actId="729"/>
        <pc:sldMkLst>
          <pc:docMk/>
          <pc:sldMk cId="3144161918" sldId="782"/>
        </pc:sldMkLst>
      </pc:sldChg>
      <pc:sldChg chg="addSp modSp mod">
        <pc:chgData name="Caitríona Ní Shé" userId="75ec296a-6c85-4c7f-8a2b-33d2ce8d74c8" providerId="ADAL" clId="{D25700B1-7117-44D9-B196-4121F49505D6}" dt="2026-09-08T15:50:22.173" v="161" actId="1076"/>
        <pc:sldMkLst>
          <pc:docMk/>
          <pc:sldMk cId="559550201" sldId="783"/>
        </pc:sldMkLst>
        <pc:spChg chg="mod">
          <ac:chgData name="Caitríona Ní Shé" userId="75ec296a-6c85-4c7f-8a2b-33d2ce8d74c8" providerId="ADAL" clId="{D25700B1-7117-44D9-B196-4121F49505D6}" dt="2026-09-08T15:48:10.635" v="152" actId="1076"/>
          <ac:spMkLst>
            <pc:docMk/>
            <pc:sldMk cId="559550201" sldId="783"/>
            <ac:spMk id="7" creationId="{5647DF2C-99C6-8E28-18B5-8ED6E69945F7}"/>
          </ac:spMkLst>
        </pc:spChg>
        <pc:picChg chg="add mod">
          <ac:chgData name="Caitríona Ní Shé" userId="75ec296a-6c85-4c7f-8a2b-33d2ce8d74c8" providerId="ADAL" clId="{D25700B1-7117-44D9-B196-4121F49505D6}" dt="2026-09-08T15:50:22.173" v="161" actId="1076"/>
          <ac:picMkLst>
            <pc:docMk/>
            <pc:sldMk cId="559550201" sldId="783"/>
            <ac:picMk id="4" creationId="{9BDCC968-77EE-D1B4-B08D-5B485270370E}"/>
          </ac:picMkLst>
        </pc:picChg>
      </pc:sldChg>
      <pc:sldChg chg="modSp mod ord">
        <pc:chgData name="Caitríona Ní Shé" userId="75ec296a-6c85-4c7f-8a2b-33d2ce8d74c8" providerId="ADAL" clId="{D25700B1-7117-44D9-B196-4121F49505D6}" dt="2026-09-10T09:04:21.176" v="914"/>
        <pc:sldMkLst>
          <pc:docMk/>
          <pc:sldMk cId="2817352858" sldId="784"/>
        </pc:sldMkLst>
        <pc:spChg chg="mod">
          <ac:chgData name="Caitríona Ní Shé" userId="75ec296a-6c85-4c7f-8a2b-33d2ce8d74c8" providerId="ADAL" clId="{D25700B1-7117-44D9-B196-4121F49505D6}" dt="2026-09-08T16:25:49.538" v="388" actId="20577"/>
          <ac:spMkLst>
            <pc:docMk/>
            <pc:sldMk cId="2817352858" sldId="784"/>
            <ac:spMk id="3" creationId="{B96BCA52-0E35-8682-A382-CF061CF038EE}"/>
          </ac:spMkLst>
        </pc:spChg>
      </pc:sldChg>
      <pc:sldChg chg="addSp delSp modSp add del mod ord modNotes">
        <pc:chgData name="Caitríona Ní Shé" userId="75ec296a-6c85-4c7f-8a2b-33d2ce8d74c8" providerId="ADAL" clId="{D25700B1-7117-44D9-B196-4121F49505D6}" dt="2026-09-10T09:03:36.246" v="822" actId="47"/>
        <pc:sldMkLst>
          <pc:docMk/>
          <pc:sldMk cId="935799962" sldId="785"/>
        </pc:sldMkLst>
      </pc:sldChg>
      <pc:sldChg chg="modSp mod ord">
        <pc:chgData name="Caitríona Ní Shé" userId="75ec296a-6c85-4c7f-8a2b-33d2ce8d74c8" providerId="ADAL" clId="{D25700B1-7117-44D9-B196-4121F49505D6}" dt="2026-09-10T09:04:08.618" v="908" actId="20577"/>
        <pc:sldMkLst>
          <pc:docMk/>
          <pc:sldMk cId="3338033547" sldId="786"/>
        </pc:sldMkLst>
        <pc:spChg chg="mod">
          <ac:chgData name="Caitríona Ní Shé" userId="75ec296a-6c85-4c7f-8a2b-33d2ce8d74c8" providerId="ADAL" clId="{D25700B1-7117-44D9-B196-4121F49505D6}" dt="2026-09-08T15:39:47.559" v="30" actId="27636"/>
          <ac:spMkLst>
            <pc:docMk/>
            <pc:sldMk cId="3338033547" sldId="786"/>
            <ac:spMk id="8" creationId="{CE7B2102-2E2A-3AF1-D44B-2FADEDF92828}"/>
          </ac:spMkLst>
        </pc:spChg>
        <pc:spChg chg="mod">
          <ac:chgData name="Caitríona Ní Shé" userId="75ec296a-6c85-4c7f-8a2b-33d2ce8d74c8" providerId="ADAL" clId="{D25700B1-7117-44D9-B196-4121F49505D6}" dt="2026-09-10T09:04:08.618" v="908" actId="20577"/>
          <ac:spMkLst>
            <pc:docMk/>
            <pc:sldMk cId="3338033547" sldId="786"/>
            <ac:spMk id="10" creationId="{01CBD7F7-2079-07D2-9BAA-762225760928}"/>
          </ac:spMkLst>
        </pc:spChg>
        <pc:graphicFrameChg chg="mod">
          <ac:chgData name="Caitríona Ní Shé" userId="75ec296a-6c85-4c7f-8a2b-33d2ce8d74c8" providerId="ADAL" clId="{D25700B1-7117-44D9-B196-4121F49505D6}" dt="2026-09-08T16:25:00.879" v="367" actId="313"/>
          <ac:graphicFrameMkLst>
            <pc:docMk/>
            <pc:sldMk cId="3338033547" sldId="786"/>
            <ac:graphicFrameMk id="9" creationId="{A8F1F47D-14A9-FAAC-AA1A-BFDDF6984E62}"/>
          </ac:graphicFrameMkLst>
        </pc:graphicFrameChg>
      </pc:sldChg>
      <pc:sldChg chg="addSp delSp modSp new mod ord">
        <pc:chgData name="Caitríona Ní Shé" userId="75ec296a-6c85-4c7f-8a2b-33d2ce8d74c8" providerId="ADAL" clId="{D25700B1-7117-44D9-B196-4121F49505D6}" dt="2026-09-10T09:01:49.052" v="800" actId="20577"/>
        <pc:sldMkLst>
          <pc:docMk/>
          <pc:sldMk cId="820918522" sldId="787"/>
        </pc:sldMkLst>
        <pc:spChg chg="mod">
          <ac:chgData name="Caitríona Ní Shé" userId="75ec296a-6c85-4c7f-8a2b-33d2ce8d74c8" providerId="ADAL" clId="{D25700B1-7117-44D9-B196-4121F49505D6}" dt="2026-09-08T15:47:21.599" v="147" actId="20577"/>
          <ac:spMkLst>
            <pc:docMk/>
            <pc:sldMk cId="820918522" sldId="787"/>
            <ac:spMk id="2" creationId="{E5F82311-108D-2645-12F8-7535AA42E491}"/>
          </ac:spMkLst>
        </pc:spChg>
        <pc:spChg chg="add mod">
          <ac:chgData name="Caitríona Ní Shé" userId="75ec296a-6c85-4c7f-8a2b-33d2ce8d74c8" providerId="ADAL" clId="{D25700B1-7117-44D9-B196-4121F49505D6}" dt="2026-09-10T09:01:49.052" v="800" actId="20577"/>
          <ac:spMkLst>
            <pc:docMk/>
            <pc:sldMk cId="820918522" sldId="787"/>
            <ac:spMk id="7" creationId="{6DF75EFA-5E6A-5E51-DA9B-939351F34F5A}"/>
          </ac:spMkLst>
        </pc:spChg>
        <pc:picChg chg="add mod">
          <ac:chgData name="Caitríona Ní Shé" userId="75ec296a-6c85-4c7f-8a2b-33d2ce8d74c8" providerId="ADAL" clId="{D25700B1-7117-44D9-B196-4121F49505D6}" dt="2026-09-08T15:51:20.834" v="164" actId="22"/>
          <ac:picMkLst>
            <pc:docMk/>
            <pc:sldMk cId="820918522" sldId="787"/>
            <ac:picMk id="6" creationId="{9F906879-3D44-8268-AA21-D788B9349FBB}"/>
          </ac:picMkLst>
        </pc:picChg>
      </pc:sldChg>
      <pc:sldChg chg="addSp delSp modSp new mod">
        <pc:chgData name="Caitríona Ní Shé" userId="75ec296a-6c85-4c7f-8a2b-33d2ce8d74c8" providerId="ADAL" clId="{D25700B1-7117-44D9-B196-4121F49505D6}" dt="2026-09-08T16:02:32.077" v="279" actId="12"/>
        <pc:sldMkLst>
          <pc:docMk/>
          <pc:sldMk cId="2977932109" sldId="788"/>
        </pc:sldMkLst>
        <pc:spChg chg="mod">
          <ac:chgData name="Caitríona Ní Shé" userId="75ec296a-6c85-4c7f-8a2b-33d2ce8d74c8" providerId="ADAL" clId="{D25700B1-7117-44D9-B196-4121F49505D6}" dt="2026-09-08T15:58:30.167" v="194" actId="20577"/>
          <ac:spMkLst>
            <pc:docMk/>
            <pc:sldMk cId="2977932109" sldId="788"/>
            <ac:spMk id="2" creationId="{8EC1BEA9-DFDA-473F-8B96-9026F795FCEC}"/>
          </ac:spMkLst>
        </pc:spChg>
        <pc:spChg chg="add mod">
          <ac:chgData name="Caitríona Ní Shé" userId="75ec296a-6c85-4c7f-8a2b-33d2ce8d74c8" providerId="ADAL" clId="{D25700B1-7117-44D9-B196-4121F49505D6}" dt="2026-09-08T16:02:32.077" v="279" actId="12"/>
          <ac:spMkLst>
            <pc:docMk/>
            <pc:sldMk cId="2977932109" sldId="788"/>
            <ac:spMk id="11" creationId="{5C707EBC-2274-5A20-C8AE-87D17050E91D}"/>
          </ac:spMkLst>
        </pc:spChg>
        <pc:picChg chg="add mod ord">
          <ac:chgData name="Caitríona Ní Shé" userId="75ec296a-6c85-4c7f-8a2b-33d2ce8d74c8" providerId="ADAL" clId="{D25700B1-7117-44D9-B196-4121F49505D6}" dt="2026-09-08T15:58:36.538" v="196" actId="1076"/>
          <ac:picMkLst>
            <pc:docMk/>
            <pc:sldMk cId="2977932109" sldId="788"/>
            <ac:picMk id="6" creationId="{4DBF969C-C2BE-0B38-3EF3-B9191A391A79}"/>
          </ac:picMkLst>
        </pc:picChg>
        <pc:picChg chg="add mod ord">
          <ac:chgData name="Caitríona Ní Shé" userId="75ec296a-6c85-4c7f-8a2b-33d2ce8d74c8" providerId="ADAL" clId="{D25700B1-7117-44D9-B196-4121F49505D6}" dt="2026-09-08T15:59:09.112" v="200" actId="1076"/>
          <ac:picMkLst>
            <pc:docMk/>
            <pc:sldMk cId="2977932109" sldId="788"/>
            <ac:picMk id="10" creationId="{FA9FE3DB-D82B-7437-F241-E05486C451FB}"/>
          </ac:picMkLst>
        </pc:picChg>
      </pc:sldChg>
      <pc:sldChg chg="modSp add ord modAnim">
        <pc:chgData name="Caitríona Ní Shé" userId="75ec296a-6c85-4c7f-8a2b-33d2ce8d74c8" providerId="ADAL" clId="{D25700B1-7117-44D9-B196-4121F49505D6}" dt="2026-09-10T09:01:35.332" v="796" actId="1076"/>
        <pc:sldMkLst>
          <pc:docMk/>
          <pc:sldMk cId="110387322" sldId="789"/>
        </pc:sldMkLst>
        <pc:spChg chg="mod">
          <ac:chgData name="Caitríona Ní Shé" userId="75ec296a-6c85-4c7f-8a2b-33d2ce8d74c8" providerId="ADAL" clId="{D25700B1-7117-44D9-B196-4121F49505D6}" dt="2026-09-10T09:01:35.332" v="796" actId="1076"/>
          <ac:spMkLst>
            <pc:docMk/>
            <pc:sldMk cId="110387322" sldId="789"/>
            <ac:spMk id="36867" creationId="{68C52246-8652-B6FB-1F47-5339FA0B5887}"/>
          </ac:spMkLst>
        </pc:spChg>
        <pc:picChg chg="mod">
          <ac:chgData name="Caitríona Ní Shé" userId="75ec296a-6c85-4c7f-8a2b-33d2ce8d74c8" providerId="ADAL" clId="{D25700B1-7117-44D9-B196-4121F49505D6}" dt="2026-09-10T09:01:30.331" v="794" actId="14100"/>
          <ac:picMkLst>
            <pc:docMk/>
            <pc:sldMk cId="110387322" sldId="789"/>
            <ac:picMk id="18436" creationId="{4AEFCF8F-231B-1051-D5E7-108117D48B77}"/>
          </ac:picMkLst>
        </pc:picChg>
      </pc:sldChg>
      <pc:sldChg chg="modSp add mod">
        <pc:chgData name="Caitríona Ní Shé" userId="75ec296a-6c85-4c7f-8a2b-33d2ce8d74c8" providerId="ADAL" clId="{D25700B1-7117-44D9-B196-4121F49505D6}" dt="2026-09-08T16:04:28.644" v="287" actId="1076"/>
        <pc:sldMkLst>
          <pc:docMk/>
          <pc:sldMk cId="0" sldId="790"/>
        </pc:sldMkLst>
        <pc:spChg chg="mod">
          <ac:chgData name="Caitríona Ní Shé" userId="75ec296a-6c85-4c7f-8a2b-33d2ce8d74c8" providerId="ADAL" clId="{D25700B1-7117-44D9-B196-4121F49505D6}" dt="2026-09-08T16:04:20.531" v="284" actId="14100"/>
          <ac:spMkLst>
            <pc:docMk/>
            <pc:sldMk cId="0" sldId="790"/>
            <ac:spMk id="24578" creationId="{1232D507-B8E6-4C77-8AF2-D4D5BE0C0CE2}"/>
          </ac:spMkLst>
        </pc:spChg>
        <pc:picChg chg="mod">
          <ac:chgData name="Caitríona Ní Shé" userId="75ec296a-6c85-4c7f-8a2b-33d2ce8d74c8" providerId="ADAL" clId="{D25700B1-7117-44D9-B196-4121F49505D6}" dt="2026-09-08T16:04:28.644" v="287" actId="1076"/>
          <ac:picMkLst>
            <pc:docMk/>
            <pc:sldMk cId="0" sldId="790"/>
            <ac:picMk id="6" creationId="{399627A2-D8E4-E8E1-8AC7-F08CE699900C}"/>
          </ac:picMkLst>
        </pc:picChg>
      </pc:sldChg>
      <pc:sldChg chg="addSp modSp new mod">
        <pc:chgData name="Caitríona Ní Shé" userId="75ec296a-6c85-4c7f-8a2b-33d2ce8d74c8" providerId="ADAL" clId="{D25700B1-7117-44D9-B196-4121F49505D6}" dt="2026-09-08T16:30:43.088" v="474" actId="1076"/>
        <pc:sldMkLst>
          <pc:docMk/>
          <pc:sldMk cId="534185591" sldId="791"/>
        </pc:sldMkLst>
        <pc:spChg chg="mod">
          <ac:chgData name="Caitríona Ní Shé" userId="75ec296a-6c85-4c7f-8a2b-33d2ce8d74c8" providerId="ADAL" clId="{D25700B1-7117-44D9-B196-4121F49505D6}" dt="2026-09-08T16:28:49.168" v="401" actId="20577"/>
          <ac:spMkLst>
            <pc:docMk/>
            <pc:sldMk cId="534185591" sldId="791"/>
            <ac:spMk id="2" creationId="{7A52BA8E-963E-EAFE-9211-FDA0D222BF18}"/>
          </ac:spMkLst>
        </pc:spChg>
        <pc:spChg chg="mod">
          <ac:chgData name="Caitríona Ní Shé" userId="75ec296a-6c85-4c7f-8a2b-33d2ce8d74c8" providerId="ADAL" clId="{D25700B1-7117-44D9-B196-4121F49505D6}" dt="2026-09-08T16:30:39.723" v="473" actId="207"/>
          <ac:spMkLst>
            <pc:docMk/>
            <pc:sldMk cId="534185591" sldId="791"/>
            <ac:spMk id="3" creationId="{FFFEDB93-29CD-0D16-3C53-283FACD938AF}"/>
          </ac:spMkLst>
        </pc:spChg>
        <pc:picChg chg="add mod">
          <ac:chgData name="Caitríona Ní Shé" userId="75ec296a-6c85-4c7f-8a2b-33d2ce8d74c8" providerId="ADAL" clId="{D25700B1-7117-44D9-B196-4121F49505D6}" dt="2026-09-08T16:30:43.088" v="474" actId="1076"/>
          <ac:picMkLst>
            <pc:docMk/>
            <pc:sldMk cId="534185591" sldId="791"/>
            <ac:picMk id="5" creationId="{11727F9C-D0A5-F79D-AE1E-16B5A1063513}"/>
          </ac:picMkLst>
        </pc:picChg>
      </pc:sldChg>
      <pc:sldChg chg="add modNotesTx">
        <pc:chgData name="Caitríona Ní Shé" userId="75ec296a-6c85-4c7f-8a2b-33d2ce8d74c8" providerId="ADAL" clId="{D25700B1-7117-44D9-B196-4121F49505D6}" dt="2026-09-10T09:08:18.874" v="1090" actId="20577"/>
        <pc:sldMkLst>
          <pc:docMk/>
          <pc:sldMk cId="600158759" sldId="800"/>
        </pc:sldMkLst>
      </pc:sldChg>
      <pc:sldChg chg="add modNotesTx">
        <pc:chgData name="Caitríona Ní Shé" userId="75ec296a-6c85-4c7f-8a2b-33d2ce8d74c8" providerId="ADAL" clId="{D25700B1-7117-44D9-B196-4121F49505D6}" dt="2026-09-10T09:12:49.021" v="1107" actId="20577"/>
        <pc:sldMkLst>
          <pc:docMk/>
          <pc:sldMk cId="2473732756" sldId="801"/>
        </pc:sldMkLst>
      </pc:sldChg>
      <pc:sldChg chg="addSp delSp modSp add mod">
        <pc:chgData name="Caitríona Ní Shé" userId="75ec296a-6c85-4c7f-8a2b-33d2ce8d74c8" providerId="ADAL" clId="{D25700B1-7117-44D9-B196-4121F49505D6}" dt="2026-09-08T16:45:18.501" v="580" actId="20577"/>
        <pc:sldMkLst>
          <pc:docMk/>
          <pc:sldMk cId="2147088104" sldId="805"/>
        </pc:sldMkLst>
        <pc:spChg chg="mod">
          <ac:chgData name="Caitríona Ní Shé" userId="75ec296a-6c85-4c7f-8a2b-33d2ce8d74c8" providerId="ADAL" clId="{D25700B1-7117-44D9-B196-4121F49505D6}" dt="2026-09-08T16:45:18.501" v="580" actId="20577"/>
          <ac:spMkLst>
            <pc:docMk/>
            <pc:sldMk cId="2147088104" sldId="805"/>
            <ac:spMk id="6" creationId="{8F0F6D53-8DFF-93D1-B788-1F0C3CC72770}"/>
          </ac:spMkLst>
        </pc:spChg>
        <pc:picChg chg="add">
          <ac:chgData name="Caitríona Ní Shé" userId="75ec296a-6c85-4c7f-8a2b-33d2ce8d74c8" providerId="ADAL" clId="{D25700B1-7117-44D9-B196-4121F49505D6}" dt="2026-09-08T16:43:50.653" v="567" actId="22"/>
          <ac:picMkLst>
            <pc:docMk/>
            <pc:sldMk cId="2147088104" sldId="805"/>
            <ac:picMk id="4" creationId="{DE3E93FC-7C33-5DC5-1E54-A17EEBC058CF}"/>
          </ac:picMkLst>
        </pc:picChg>
      </pc:sldChg>
      <pc:sldChg chg="add">
        <pc:chgData name="Caitríona Ní Shé" userId="75ec296a-6c85-4c7f-8a2b-33d2ce8d74c8" providerId="ADAL" clId="{D25700B1-7117-44D9-B196-4121F49505D6}" dt="2026-09-08T16:36:37.277" v="497"/>
        <pc:sldMkLst>
          <pc:docMk/>
          <pc:sldMk cId="248417226" sldId="806"/>
        </pc:sldMkLst>
      </pc:sldChg>
      <pc:sldChg chg="add">
        <pc:chgData name="Caitríona Ní Shé" userId="75ec296a-6c85-4c7f-8a2b-33d2ce8d74c8" providerId="ADAL" clId="{D25700B1-7117-44D9-B196-4121F49505D6}" dt="2026-09-08T16:37:01.297" v="498"/>
        <pc:sldMkLst>
          <pc:docMk/>
          <pc:sldMk cId="3703257935" sldId="807"/>
        </pc:sldMkLst>
      </pc:sldChg>
      <pc:sldChg chg="addSp modSp new mod">
        <pc:chgData name="Caitríona Ní Shé" userId="75ec296a-6c85-4c7f-8a2b-33d2ce8d74c8" providerId="ADAL" clId="{D25700B1-7117-44D9-B196-4121F49505D6}" dt="2026-09-10T09:05:12.009" v="918" actId="20577"/>
        <pc:sldMkLst>
          <pc:docMk/>
          <pc:sldMk cId="3438775378" sldId="808"/>
        </pc:sldMkLst>
        <pc:spChg chg="mod">
          <ac:chgData name="Caitríona Ní Shé" userId="75ec296a-6c85-4c7f-8a2b-33d2ce8d74c8" providerId="ADAL" clId="{D25700B1-7117-44D9-B196-4121F49505D6}" dt="2026-09-08T16:39:06.314" v="523" actId="20577"/>
          <ac:spMkLst>
            <pc:docMk/>
            <pc:sldMk cId="3438775378" sldId="808"/>
            <ac:spMk id="2" creationId="{E5595F46-7247-41F7-9343-B834B0B30706}"/>
          </ac:spMkLst>
        </pc:spChg>
        <pc:spChg chg="mod">
          <ac:chgData name="Caitríona Ní Shé" userId="75ec296a-6c85-4c7f-8a2b-33d2ce8d74c8" providerId="ADAL" clId="{D25700B1-7117-44D9-B196-4121F49505D6}" dt="2026-09-10T09:05:12.009" v="918" actId="20577"/>
          <ac:spMkLst>
            <pc:docMk/>
            <pc:sldMk cId="3438775378" sldId="808"/>
            <ac:spMk id="3" creationId="{DDFF7C18-8A10-19DC-7047-5EB41E49E38B}"/>
          </ac:spMkLst>
        </pc:spChg>
        <pc:picChg chg="add mod">
          <ac:chgData name="Caitríona Ní Shé" userId="75ec296a-6c85-4c7f-8a2b-33d2ce8d74c8" providerId="ADAL" clId="{D25700B1-7117-44D9-B196-4121F49505D6}" dt="2026-09-08T16:42:35.510" v="533" actId="1076"/>
          <ac:picMkLst>
            <pc:docMk/>
            <pc:sldMk cId="3438775378" sldId="808"/>
            <ac:picMk id="5" creationId="{957A8367-5208-1CD1-5860-9ACE76724DB2}"/>
          </ac:picMkLst>
        </pc:picChg>
      </pc:sldChg>
      <pc:sldChg chg="addSp delSp modSp add mod ord modShow">
        <pc:chgData name="Caitríona Ní Shé" userId="75ec296a-6c85-4c7f-8a2b-33d2ce8d74c8" providerId="ADAL" clId="{D25700B1-7117-44D9-B196-4121F49505D6}" dt="2026-09-10T09:11:59.967" v="1102" actId="729"/>
        <pc:sldMkLst>
          <pc:docMk/>
          <pc:sldMk cId="1516893648" sldId="809"/>
        </pc:sldMkLst>
        <pc:spChg chg="mod">
          <ac:chgData name="Caitríona Ní Shé" userId="75ec296a-6c85-4c7f-8a2b-33d2ce8d74c8" providerId="ADAL" clId="{D25700B1-7117-44D9-B196-4121F49505D6}" dt="2026-09-08T16:48:42.369" v="617" actId="20577"/>
          <ac:spMkLst>
            <pc:docMk/>
            <pc:sldMk cId="1516893648" sldId="809"/>
            <ac:spMk id="2" creationId="{4E0EC114-5EC2-8B30-DDA1-AA50003A8327}"/>
          </ac:spMkLst>
        </pc:spChg>
        <pc:spChg chg="mod">
          <ac:chgData name="Caitríona Ní Shé" userId="75ec296a-6c85-4c7f-8a2b-33d2ce8d74c8" providerId="ADAL" clId="{D25700B1-7117-44D9-B196-4121F49505D6}" dt="2026-09-08T16:45:40.356" v="594" actId="20577"/>
          <ac:spMkLst>
            <pc:docMk/>
            <pc:sldMk cId="1516893648" sldId="809"/>
            <ac:spMk id="6" creationId="{8F0F6D53-8DFF-93D1-B788-1F0C3CC72770}"/>
          </ac:spMkLst>
        </pc:spChg>
        <pc:picChg chg="add">
          <ac:chgData name="Caitríona Ní Shé" userId="75ec296a-6c85-4c7f-8a2b-33d2ce8d74c8" providerId="ADAL" clId="{D25700B1-7117-44D9-B196-4121F49505D6}" dt="2026-09-08T16:45:28.321" v="581" actId="22"/>
          <ac:picMkLst>
            <pc:docMk/>
            <pc:sldMk cId="1516893648" sldId="809"/>
            <ac:picMk id="4" creationId="{83AF1D65-DEE6-6956-E211-18C15CD125B0}"/>
          </ac:picMkLst>
        </pc:picChg>
      </pc:sldChg>
      <pc:sldChg chg="modSp add mod modShow">
        <pc:chgData name="Caitríona Ní Shé" userId="75ec296a-6c85-4c7f-8a2b-33d2ce8d74c8" providerId="ADAL" clId="{D25700B1-7117-44D9-B196-4121F49505D6}" dt="2026-09-10T09:11:59.967" v="1102" actId="729"/>
        <pc:sldMkLst>
          <pc:docMk/>
          <pc:sldMk cId="1299537484" sldId="810"/>
        </pc:sldMkLst>
        <pc:spChg chg="mod">
          <ac:chgData name="Caitríona Ní Shé" userId="75ec296a-6c85-4c7f-8a2b-33d2ce8d74c8" providerId="ADAL" clId="{D25700B1-7117-44D9-B196-4121F49505D6}" dt="2026-09-08T16:48:15.666" v="605" actId="1076"/>
          <ac:spMkLst>
            <pc:docMk/>
            <pc:sldMk cId="1299537484" sldId="810"/>
            <ac:spMk id="3" creationId="{FE04B0B5-C595-4B9B-B313-A733A56929E1}"/>
          </ac:spMkLst>
        </pc:spChg>
        <pc:spChg chg="mod">
          <ac:chgData name="Caitríona Ní Shé" userId="75ec296a-6c85-4c7f-8a2b-33d2ce8d74c8" providerId="ADAL" clId="{D25700B1-7117-44D9-B196-4121F49505D6}" dt="2026-09-08T16:48:15.666" v="605" actId="1076"/>
          <ac:spMkLst>
            <pc:docMk/>
            <pc:sldMk cId="1299537484" sldId="810"/>
            <ac:spMk id="4" creationId="{7E790E7A-6626-4D93-8DCD-BA2DA67B348E}"/>
          </ac:spMkLst>
        </pc:spChg>
        <pc:spChg chg="mod">
          <ac:chgData name="Caitríona Ní Shé" userId="75ec296a-6c85-4c7f-8a2b-33d2ce8d74c8" providerId="ADAL" clId="{D25700B1-7117-44D9-B196-4121F49505D6}" dt="2026-09-08T16:48:15.666" v="605" actId="1076"/>
          <ac:spMkLst>
            <pc:docMk/>
            <pc:sldMk cId="1299537484" sldId="810"/>
            <ac:spMk id="5" creationId="{17A0735C-8F23-44A6-826C-51DC933E5DF7}"/>
          </ac:spMkLst>
        </pc:spChg>
        <pc:spChg chg="mod">
          <ac:chgData name="Caitríona Ní Shé" userId="75ec296a-6c85-4c7f-8a2b-33d2ce8d74c8" providerId="ADAL" clId="{D25700B1-7117-44D9-B196-4121F49505D6}" dt="2026-09-08T16:48:15.666" v="605" actId="1076"/>
          <ac:spMkLst>
            <pc:docMk/>
            <pc:sldMk cId="1299537484" sldId="810"/>
            <ac:spMk id="6" creationId="{72FE06DC-A617-4CAD-8B2C-9C534FDCDC93}"/>
          </ac:spMkLst>
        </pc:spChg>
        <pc:spChg chg="mod">
          <ac:chgData name="Caitríona Ní Shé" userId="75ec296a-6c85-4c7f-8a2b-33d2ce8d74c8" providerId="ADAL" clId="{D25700B1-7117-44D9-B196-4121F49505D6}" dt="2026-09-08T16:48:15.666" v="605" actId="1076"/>
          <ac:spMkLst>
            <pc:docMk/>
            <pc:sldMk cId="1299537484" sldId="810"/>
            <ac:spMk id="7" creationId="{62A01CC5-0D42-4223-A61D-9D0EEE26EC1D}"/>
          </ac:spMkLst>
        </pc:spChg>
        <pc:spChg chg="mod">
          <ac:chgData name="Caitríona Ní Shé" userId="75ec296a-6c85-4c7f-8a2b-33d2ce8d74c8" providerId="ADAL" clId="{D25700B1-7117-44D9-B196-4121F49505D6}" dt="2026-09-08T16:48:15.666" v="605" actId="1076"/>
          <ac:spMkLst>
            <pc:docMk/>
            <pc:sldMk cId="1299537484" sldId="810"/>
            <ac:spMk id="8" creationId="{AB967846-B7F2-4481-A8B5-CB3DEE5C8052}"/>
          </ac:spMkLst>
        </pc:spChg>
        <pc:grpChg chg="mod">
          <ac:chgData name="Caitríona Ní Shé" userId="75ec296a-6c85-4c7f-8a2b-33d2ce8d74c8" providerId="ADAL" clId="{D25700B1-7117-44D9-B196-4121F49505D6}" dt="2026-09-08T16:48:15.666" v="605" actId="1076"/>
          <ac:grpSpMkLst>
            <pc:docMk/>
            <pc:sldMk cId="1299537484" sldId="810"/>
            <ac:grpSpMk id="2" creationId="{C9D56DA0-A59F-41D4-A3D2-ED9C15A0D804}"/>
          </ac:grpSpMkLst>
        </pc:grpChg>
      </pc:sldChg>
      <pc:sldChg chg="add mod modShow">
        <pc:chgData name="Caitríona Ní Shé" userId="75ec296a-6c85-4c7f-8a2b-33d2ce8d74c8" providerId="ADAL" clId="{D25700B1-7117-44D9-B196-4121F49505D6}" dt="2026-09-10T09:11:59.967" v="1102" actId="729"/>
        <pc:sldMkLst>
          <pc:docMk/>
          <pc:sldMk cId="579695893" sldId="811"/>
        </pc:sldMkLst>
      </pc:sldChg>
      <pc:sldChg chg="addSp modSp new mod modShow">
        <pc:chgData name="Caitríona Ní Shé" userId="75ec296a-6c85-4c7f-8a2b-33d2ce8d74c8" providerId="ADAL" clId="{D25700B1-7117-44D9-B196-4121F49505D6}" dt="2026-09-10T09:11:59.967" v="1102" actId="729"/>
        <pc:sldMkLst>
          <pc:docMk/>
          <pc:sldMk cId="234228785" sldId="812"/>
        </pc:sldMkLst>
        <pc:spChg chg="mod">
          <ac:chgData name="Caitríona Ní Shé" userId="75ec296a-6c85-4c7f-8a2b-33d2ce8d74c8" providerId="ADAL" clId="{D25700B1-7117-44D9-B196-4121F49505D6}" dt="2026-09-08T16:54:25.999" v="680" actId="20577"/>
          <ac:spMkLst>
            <pc:docMk/>
            <pc:sldMk cId="234228785" sldId="812"/>
            <ac:spMk id="2" creationId="{B0D82911-D9FD-43F7-349D-14C3288C0F2E}"/>
          </ac:spMkLst>
        </pc:spChg>
        <pc:spChg chg="mod">
          <ac:chgData name="Caitríona Ní Shé" userId="75ec296a-6c85-4c7f-8a2b-33d2ce8d74c8" providerId="ADAL" clId="{D25700B1-7117-44D9-B196-4121F49505D6}" dt="2026-09-08T16:55:26.033" v="714" actId="313"/>
          <ac:spMkLst>
            <pc:docMk/>
            <pc:sldMk cId="234228785" sldId="812"/>
            <ac:spMk id="3" creationId="{8DFB9D6F-97F9-05E4-8627-BD056F33CEDF}"/>
          </ac:spMkLst>
        </pc:spChg>
        <pc:picChg chg="add mod">
          <ac:chgData name="Caitríona Ní Shé" userId="75ec296a-6c85-4c7f-8a2b-33d2ce8d74c8" providerId="ADAL" clId="{D25700B1-7117-44D9-B196-4121F49505D6}" dt="2026-09-08T16:55:05.415" v="682" actId="1076"/>
          <ac:picMkLst>
            <pc:docMk/>
            <pc:sldMk cId="234228785" sldId="812"/>
            <ac:picMk id="5" creationId="{6AFCB73D-3BA4-E22F-20E1-2C6BB74BB19C}"/>
          </ac:picMkLst>
        </pc:picChg>
      </pc:sldChg>
      <pc:sldChg chg="modSp add mod">
        <pc:chgData name="Caitríona Ní Shé" userId="75ec296a-6c85-4c7f-8a2b-33d2ce8d74c8" providerId="ADAL" clId="{D25700B1-7117-44D9-B196-4121F49505D6}" dt="2026-09-10T09:03:21.115" v="821" actId="20577"/>
        <pc:sldMkLst>
          <pc:docMk/>
          <pc:sldMk cId="2541924343" sldId="813"/>
        </pc:sldMkLst>
        <pc:spChg chg="mod">
          <ac:chgData name="Caitríona Ní Shé" userId="75ec296a-6c85-4c7f-8a2b-33d2ce8d74c8" providerId="ADAL" clId="{D25700B1-7117-44D9-B196-4121F49505D6}" dt="2026-09-10T09:03:21.115" v="821" actId="20577"/>
          <ac:spMkLst>
            <pc:docMk/>
            <pc:sldMk cId="2541924343" sldId="813"/>
            <ac:spMk id="2" creationId="{3257175F-7175-39CB-71B0-CA53E06C5A15}"/>
          </ac:spMkLst>
        </pc:spChg>
      </pc:sldChg>
      <pc:sldChg chg="addSp modSp new mod">
        <pc:chgData name="Caitríona Ní Shé" userId="75ec296a-6c85-4c7f-8a2b-33d2ce8d74c8" providerId="ADAL" clId="{D25700B1-7117-44D9-B196-4121F49505D6}" dt="2026-09-10T09:07:40.374" v="1089" actId="20577"/>
        <pc:sldMkLst>
          <pc:docMk/>
          <pc:sldMk cId="824246581" sldId="814"/>
        </pc:sldMkLst>
        <pc:spChg chg="mod">
          <ac:chgData name="Caitríona Ní Shé" userId="75ec296a-6c85-4c7f-8a2b-33d2ce8d74c8" providerId="ADAL" clId="{D25700B1-7117-44D9-B196-4121F49505D6}" dt="2026-09-10T09:07:40.374" v="1089" actId="20577"/>
          <ac:spMkLst>
            <pc:docMk/>
            <pc:sldMk cId="824246581" sldId="814"/>
            <ac:spMk id="2" creationId="{6BE3DBA3-1F15-B3FF-4203-7662A93EF80C}"/>
          </ac:spMkLst>
        </pc:spChg>
        <pc:spChg chg="mod">
          <ac:chgData name="Caitríona Ní Shé" userId="75ec296a-6c85-4c7f-8a2b-33d2ce8d74c8" providerId="ADAL" clId="{D25700B1-7117-44D9-B196-4121F49505D6}" dt="2026-09-10T09:07:27.276" v="1076" actId="113"/>
          <ac:spMkLst>
            <pc:docMk/>
            <pc:sldMk cId="824246581" sldId="814"/>
            <ac:spMk id="3" creationId="{153274EE-F730-A196-FC79-7AD750A4CE5E}"/>
          </ac:spMkLst>
        </pc:spChg>
        <pc:picChg chg="add mod">
          <ac:chgData name="Caitríona Ní Shé" userId="75ec296a-6c85-4c7f-8a2b-33d2ce8d74c8" providerId="ADAL" clId="{D25700B1-7117-44D9-B196-4121F49505D6}" dt="2026-09-10T09:06:16.281" v="931" actId="1076"/>
          <ac:picMkLst>
            <pc:docMk/>
            <pc:sldMk cId="824246581" sldId="814"/>
            <ac:picMk id="5" creationId="{62E3903C-F2D9-0A6A-A80B-5990563556FB}"/>
          </ac:picMkLst>
        </pc:picChg>
      </pc:sldChg>
      <pc:sldMasterChg chg="delSldLayout">
        <pc:chgData name="Caitríona Ní Shé" userId="75ec296a-6c85-4c7f-8a2b-33d2ce8d74c8" providerId="ADAL" clId="{D25700B1-7117-44D9-B196-4121F49505D6}" dt="2026-09-08T16:57:35.790" v="752" actId="47"/>
        <pc:sldMasterMkLst>
          <pc:docMk/>
          <pc:sldMasterMk cId="0" sldId="2147483798"/>
        </pc:sldMasterMkLst>
      </pc:sldMasterChg>
    </pc:docChg>
  </pc:docChgLst>
  <pc:docChgLst>
    <pc:chgData name="Caitríona Ní Shé" userId="S::nshc@tcd.ie::75ec296a-6c85-4c7f-8a2b-33d2ce8d74c8" providerId="AD" clId="Web-{7773FCC0-BB2F-1247-F471-1B293199D3F9}"/>
    <pc:docChg chg="addSld delSld modSld">
      <pc:chgData name="Caitríona Ní Shé" userId="S::nshc@tcd.ie::75ec296a-6c85-4c7f-8a2b-33d2ce8d74c8" providerId="AD" clId="Web-{7773FCC0-BB2F-1247-F471-1B293199D3F9}" dt="2026-09-08T15:34:27.485" v="248"/>
      <pc:docMkLst>
        <pc:docMk/>
      </pc:docMkLst>
      <pc:sldChg chg="add">
        <pc:chgData name="Caitríona Ní Shé" userId="S::nshc@tcd.ie::75ec296a-6c85-4c7f-8a2b-33d2ce8d74c8" providerId="AD" clId="Web-{7773FCC0-BB2F-1247-F471-1B293199D3F9}" dt="2026-09-08T12:49:26.914" v="239"/>
        <pc:sldMkLst>
          <pc:docMk/>
          <pc:sldMk cId="3504122981" sldId="293"/>
        </pc:sldMkLst>
      </pc:sldChg>
      <pc:sldChg chg="modSp">
        <pc:chgData name="Caitríona Ní Shé" userId="S::nshc@tcd.ie::75ec296a-6c85-4c7f-8a2b-33d2ce8d74c8" providerId="AD" clId="Web-{7773FCC0-BB2F-1247-F471-1B293199D3F9}" dt="2026-09-08T15:34:27.485" v="248"/>
        <pc:sldMkLst>
          <pc:docMk/>
          <pc:sldMk cId="0" sldId="301"/>
        </pc:sldMkLst>
        <pc:spChg chg="mod">
          <ac:chgData name="Caitríona Ní Shé" userId="S::nshc@tcd.ie::75ec296a-6c85-4c7f-8a2b-33d2ce8d74c8" providerId="AD" clId="Web-{7773FCC0-BB2F-1247-F471-1B293199D3F9}" dt="2026-09-08T12:42:53.369" v="55" actId="20577"/>
          <ac:spMkLst>
            <pc:docMk/>
            <pc:sldMk cId="0" sldId="301"/>
            <ac:spMk id="10242" creationId="{EC08C88A-CC08-4AC7-942C-40876D5322F2}"/>
          </ac:spMkLst>
        </pc:spChg>
        <pc:spChg chg="mod">
          <ac:chgData name="Caitríona Ní Shé" userId="S::nshc@tcd.ie::75ec296a-6c85-4c7f-8a2b-33d2ce8d74c8" providerId="AD" clId="Web-{7773FCC0-BB2F-1247-F471-1B293199D3F9}" dt="2026-09-08T15:34:27.485" v="248"/>
          <ac:spMkLst>
            <pc:docMk/>
            <pc:sldMk cId="0" sldId="301"/>
            <ac:spMk id="104451" creationId="{1BBC9FF9-1E79-424D-B01B-50C46DF0EE65}"/>
          </ac:spMkLst>
        </pc:spChg>
      </pc:sldChg>
      <pc:sldChg chg="modSp">
        <pc:chgData name="Caitríona Ní Shé" userId="S::nshc@tcd.ie::75ec296a-6c85-4c7f-8a2b-33d2ce8d74c8" providerId="AD" clId="Web-{7773FCC0-BB2F-1247-F471-1B293199D3F9}" dt="2026-09-08T12:42:22.508" v="50" actId="20577"/>
        <pc:sldMkLst>
          <pc:docMk/>
          <pc:sldMk cId="0" sldId="318"/>
        </pc:sldMkLst>
        <pc:spChg chg="mod">
          <ac:chgData name="Caitríona Ní Shé" userId="S::nshc@tcd.ie::75ec296a-6c85-4c7f-8a2b-33d2ce8d74c8" providerId="AD" clId="Web-{7773FCC0-BB2F-1247-F471-1B293199D3F9}" dt="2026-09-08T12:41:43.335" v="35" actId="20577"/>
          <ac:spMkLst>
            <pc:docMk/>
            <pc:sldMk cId="0" sldId="318"/>
            <ac:spMk id="8195" creationId="{811362B1-5C00-4A71-8672-68B3732087BE}"/>
          </ac:spMkLst>
        </pc:spChg>
        <pc:spChg chg="mod">
          <ac:chgData name="Caitríona Ní Shé" userId="S::nshc@tcd.ie::75ec296a-6c85-4c7f-8a2b-33d2ce8d74c8" providerId="AD" clId="Web-{7773FCC0-BB2F-1247-F471-1B293199D3F9}" dt="2026-09-08T12:42:22.508" v="50" actId="20577"/>
          <ac:spMkLst>
            <pc:docMk/>
            <pc:sldMk cId="0" sldId="318"/>
            <ac:spMk id="8196" creationId="{FDD046EB-A761-4ED8-85D1-C97AE0776E29}"/>
          </ac:spMkLst>
        </pc:spChg>
      </pc:sldChg>
      <pc:sldChg chg="modSp add">
        <pc:chgData name="Caitríona Ní Shé" userId="S::nshc@tcd.ie::75ec296a-6c85-4c7f-8a2b-33d2ce8d74c8" providerId="AD" clId="Web-{7773FCC0-BB2F-1247-F471-1B293199D3F9}" dt="2026-09-08T12:49:46.571" v="242" actId="20577"/>
        <pc:sldMkLst>
          <pc:docMk/>
          <pc:sldMk cId="1661122240" sldId="779"/>
        </pc:sldMkLst>
        <pc:spChg chg="mod">
          <ac:chgData name="Caitríona Ní Shé" userId="S::nshc@tcd.ie::75ec296a-6c85-4c7f-8a2b-33d2ce8d74c8" providerId="AD" clId="Web-{7773FCC0-BB2F-1247-F471-1B293199D3F9}" dt="2026-09-08T12:49:46.571" v="242" actId="20577"/>
          <ac:spMkLst>
            <pc:docMk/>
            <pc:sldMk cId="1661122240" sldId="779"/>
            <ac:spMk id="2" creationId="{3DBD1481-5E13-CB4E-9CB7-0ED06C10CA72}"/>
          </ac:spMkLst>
        </pc:spChg>
      </pc:sldChg>
      <pc:sldChg chg="add">
        <pc:chgData name="Caitríona Ní Shé" userId="S::nshc@tcd.ie::75ec296a-6c85-4c7f-8a2b-33d2ce8d74c8" providerId="AD" clId="Web-{7773FCC0-BB2F-1247-F471-1B293199D3F9}" dt="2026-09-08T12:49:26.727" v="238"/>
        <pc:sldMkLst>
          <pc:docMk/>
          <pc:sldMk cId="559550201" sldId="783"/>
        </pc:sldMkLst>
      </pc:sldChg>
      <pc:sldChg chg="add">
        <pc:chgData name="Caitríona Ní Shé" userId="S::nshc@tcd.ie::75ec296a-6c85-4c7f-8a2b-33d2ce8d74c8" providerId="AD" clId="Web-{7773FCC0-BB2F-1247-F471-1B293199D3F9}" dt="2026-09-08T12:49:27.023" v="240"/>
        <pc:sldMkLst>
          <pc:docMk/>
          <pc:sldMk cId="2817352858" sldId="784"/>
        </pc:sldMkLst>
      </pc:sldChg>
      <pc:sldChg chg="add">
        <pc:chgData name="Caitríona Ní Shé" userId="S::nshc@tcd.ie::75ec296a-6c85-4c7f-8a2b-33d2ce8d74c8" providerId="AD" clId="Web-{7773FCC0-BB2F-1247-F471-1B293199D3F9}" dt="2026-09-08T12:49:27.180" v="241"/>
        <pc:sldMkLst>
          <pc:docMk/>
          <pc:sldMk cId="3338033547" sldId="786"/>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4" Type="http://schemas.openxmlformats.org/officeDocument/2006/relationships/image" Target="../media/image19.jpeg"/></Relationships>
</file>

<file path=ppt/diagrams/_rels/data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image" Target="../media/image39.svg"/><Relationship Id="rId4" Type="http://schemas.openxmlformats.org/officeDocument/2006/relationships/image" Target="../media/image42.svg"/></Relationships>
</file>

<file path=ppt/diagrams/_rels/data3.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svg"/><Relationship Id="rId1" Type="http://schemas.openxmlformats.org/officeDocument/2006/relationships/image" Target="../media/image43.svg"/><Relationship Id="rId4" Type="http://schemas.openxmlformats.org/officeDocument/2006/relationships/image" Target="../media/image46.svg"/></Relationships>
</file>

<file path=ppt/diagrams/_rels/data4.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svg"/><Relationship Id="rId1" Type="http://schemas.openxmlformats.org/officeDocument/2006/relationships/image" Target="../media/image47.svg"/><Relationship Id="rId4" Type="http://schemas.openxmlformats.org/officeDocument/2006/relationships/image" Target="../media/image5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4" Type="http://schemas.openxmlformats.org/officeDocument/2006/relationships/image" Target="../media/image19.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image" Target="../media/image39.svg"/><Relationship Id="rId4" Type="http://schemas.openxmlformats.org/officeDocument/2006/relationships/image" Target="../media/image4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svg"/><Relationship Id="rId1" Type="http://schemas.openxmlformats.org/officeDocument/2006/relationships/image" Target="../media/image43.svg"/><Relationship Id="rId4" Type="http://schemas.openxmlformats.org/officeDocument/2006/relationships/image" Target="../media/image4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svg"/><Relationship Id="rId1" Type="http://schemas.openxmlformats.org/officeDocument/2006/relationships/image" Target="../media/image47.svg"/><Relationship Id="rId4" Type="http://schemas.openxmlformats.org/officeDocument/2006/relationships/image" Target="../media/image5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EF2A6E-FA85-4608-A183-490DC6AC7DDE}"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IE"/>
        </a:p>
      </dgm:t>
    </dgm:pt>
    <dgm:pt modelId="{3BC4FA4C-7C50-4F03-A2AF-457766013EB0}">
      <dgm:prSet phldrT="[Text]" custT="1"/>
      <dgm:spPr/>
      <dgm:t>
        <a:bodyPr/>
        <a:lstStyle/>
        <a:p>
          <a:pPr algn="ctr"/>
          <a:r>
            <a:rPr lang="en-IE" sz="2400" dirty="0"/>
            <a:t>Visual</a:t>
          </a:r>
        </a:p>
      </dgm:t>
    </dgm:pt>
    <dgm:pt modelId="{D58C4AC0-C1B9-4431-8BCB-EB7127FEFEC1}" type="parTrans" cxnId="{6A6E494D-EB6C-48D7-B6C8-BCBF963DA5DC}">
      <dgm:prSet/>
      <dgm:spPr/>
      <dgm:t>
        <a:bodyPr/>
        <a:lstStyle/>
        <a:p>
          <a:endParaRPr lang="en-IE"/>
        </a:p>
      </dgm:t>
    </dgm:pt>
    <dgm:pt modelId="{05A78F0D-3D77-4BDF-B214-EDADE00378FE}" type="sibTrans" cxnId="{6A6E494D-EB6C-48D7-B6C8-BCBF963DA5DC}">
      <dgm:prSet/>
      <dgm:spPr/>
      <dgm:t>
        <a:bodyPr/>
        <a:lstStyle/>
        <a:p>
          <a:endParaRPr lang="en-IE"/>
        </a:p>
      </dgm:t>
    </dgm:pt>
    <dgm:pt modelId="{DB8AF855-F862-478F-BD36-BDF6451E56C3}">
      <dgm:prSet phldrT="[Text]" custT="1"/>
      <dgm:spPr/>
      <dgm:t>
        <a:bodyPr/>
        <a:lstStyle/>
        <a:p>
          <a:pPr algn="ctr"/>
          <a:r>
            <a:rPr lang="en-IE" sz="2400" dirty="0"/>
            <a:t>Auditory</a:t>
          </a:r>
        </a:p>
      </dgm:t>
    </dgm:pt>
    <dgm:pt modelId="{13E832C5-8075-4A1F-9DF0-A5AF7456DAFC}" type="parTrans" cxnId="{B10D0753-5992-4CBD-95DC-6BE1120AF18A}">
      <dgm:prSet/>
      <dgm:spPr/>
      <dgm:t>
        <a:bodyPr/>
        <a:lstStyle/>
        <a:p>
          <a:endParaRPr lang="en-IE"/>
        </a:p>
      </dgm:t>
    </dgm:pt>
    <dgm:pt modelId="{1C7A1BA5-AA02-4319-8207-B48D46D9D226}" type="sibTrans" cxnId="{B10D0753-5992-4CBD-95DC-6BE1120AF18A}">
      <dgm:prSet/>
      <dgm:spPr/>
      <dgm:t>
        <a:bodyPr/>
        <a:lstStyle/>
        <a:p>
          <a:endParaRPr lang="en-IE"/>
        </a:p>
      </dgm:t>
    </dgm:pt>
    <dgm:pt modelId="{E2E36C69-C177-44D9-B51B-6FF9F9FF24F9}">
      <dgm:prSet phldrT="[Text]" custT="1"/>
      <dgm:spPr/>
      <dgm:t>
        <a:bodyPr/>
        <a:lstStyle/>
        <a:p>
          <a:pPr algn="ctr"/>
          <a:endParaRPr lang="en-IE" sz="2400" dirty="0"/>
        </a:p>
        <a:p>
          <a:pPr algn="ctr"/>
          <a:r>
            <a:rPr lang="en-IE" sz="2400" dirty="0"/>
            <a:t>Read/write</a:t>
          </a:r>
        </a:p>
        <a:p>
          <a:pPr algn="ctr"/>
          <a:endParaRPr lang="en-IE" sz="2000" dirty="0"/>
        </a:p>
      </dgm:t>
    </dgm:pt>
    <dgm:pt modelId="{2174EAA4-9CAC-4A54-839D-1EE2CFE6A716}" type="parTrans" cxnId="{2CA60B7F-5FB3-4E02-AE08-157D30F921F0}">
      <dgm:prSet/>
      <dgm:spPr/>
      <dgm:t>
        <a:bodyPr/>
        <a:lstStyle/>
        <a:p>
          <a:endParaRPr lang="en-IE"/>
        </a:p>
      </dgm:t>
    </dgm:pt>
    <dgm:pt modelId="{70357D7E-E8CE-4F85-843E-94B376901636}" type="sibTrans" cxnId="{2CA60B7F-5FB3-4E02-AE08-157D30F921F0}">
      <dgm:prSet/>
      <dgm:spPr/>
      <dgm:t>
        <a:bodyPr/>
        <a:lstStyle/>
        <a:p>
          <a:endParaRPr lang="en-IE"/>
        </a:p>
      </dgm:t>
    </dgm:pt>
    <dgm:pt modelId="{73E66938-CC30-4CE5-A383-86BB1E7922E1}">
      <dgm:prSet phldrT="[Text]" custT="1"/>
      <dgm:spPr/>
      <dgm:t>
        <a:bodyPr/>
        <a:lstStyle/>
        <a:p>
          <a:pPr algn="ctr"/>
          <a:r>
            <a:rPr lang="en-IE" sz="2400" dirty="0"/>
            <a:t>Kinaesthetic</a:t>
          </a:r>
        </a:p>
      </dgm:t>
    </dgm:pt>
    <dgm:pt modelId="{2F5ACEC5-E7E6-4CEE-8429-01FA8E985A0C}" type="parTrans" cxnId="{64A77B97-D522-4969-9153-30C77B43ABE5}">
      <dgm:prSet/>
      <dgm:spPr/>
      <dgm:t>
        <a:bodyPr/>
        <a:lstStyle/>
        <a:p>
          <a:endParaRPr lang="en-IE"/>
        </a:p>
      </dgm:t>
    </dgm:pt>
    <dgm:pt modelId="{B1793961-BF23-4C6F-AEB0-C50D62CDC298}" type="sibTrans" cxnId="{64A77B97-D522-4969-9153-30C77B43ABE5}">
      <dgm:prSet/>
      <dgm:spPr/>
      <dgm:t>
        <a:bodyPr/>
        <a:lstStyle/>
        <a:p>
          <a:endParaRPr lang="en-IE"/>
        </a:p>
      </dgm:t>
    </dgm:pt>
    <dgm:pt modelId="{0FA2D6B6-0134-4882-9FDD-F81A7851CAE7}" type="pres">
      <dgm:prSet presAssocID="{C3EF2A6E-FA85-4608-A183-490DC6AC7DDE}" presName="linearFlow" presStyleCnt="0">
        <dgm:presLayoutVars>
          <dgm:dir/>
          <dgm:resizeHandles val="exact"/>
        </dgm:presLayoutVars>
      </dgm:prSet>
      <dgm:spPr/>
    </dgm:pt>
    <dgm:pt modelId="{2B8AE812-6F18-47A4-B4D4-1C4E82818C57}" type="pres">
      <dgm:prSet presAssocID="{3BC4FA4C-7C50-4F03-A2AF-457766013EB0}" presName="composite" presStyleCnt="0"/>
      <dgm:spPr/>
    </dgm:pt>
    <dgm:pt modelId="{47EC9C79-7C60-47DB-ABA3-FB31DD0819E2}" type="pres">
      <dgm:prSet presAssocID="{3BC4FA4C-7C50-4F03-A2AF-457766013EB0}" presName="imgShp"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7000" r="-37000"/>
          </a:stretch>
        </a:blipFill>
      </dgm:spPr>
      <dgm:extLst>
        <a:ext uri="{E40237B7-FDA0-4F09-8148-C483321AD2D9}">
          <dgm14:cNvPr xmlns:dgm14="http://schemas.microsoft.com/office/drawing/2010/diagram" id="0" name="" descr="Human eye seen through transparent digital chart"/>
        </a:ext>
      </dgm:extLst>
    </dgm:pt>
    <dgm:pt modelId="{7B63E069-5802-4138-946B-D4964C6ECCCF}" type="pres">
      <dgm:prSet presAssocID="{3BC4FA4C-7C50-4F03-A2AF-457766013EB0}" presName="txShp" presStyleLbl="node1" presStyleIdx="0" presStyleCnt="4" custLinFactNeighborX="-229" custLinFactNeighborY="1180">
        <dgm:presLayoutVars>
          <dgm:bulletEnabled val="1"/>
        </dgm:presLayoutVars>
      </dgm:prSet>
      <dgm:spPr/>
    </dgm:pt>
    <dgm:pt modelId="{7F0DD1A3-94D1-42C2-8AF0-88CA14EDA05D}" type="pres">
      <dgm:prSet presAssocID="{05A78F0D-3D77-4BDF-B214-EDADE00378FE}" presName="spacing" presStyleCnt="0"/>
      <dgm:spPr/>
    </dgm:pt>
    <dgm:pt modelId="{CF2FF998-C458-4DC7-8E15-2E2FC944EF3F}" type="pres">
      <dgm:prSet presAssocID="{DB8AF855-F862-478F-BD36-BDF6451E56C3}" presName="composite" presStyleCnt="0"/>
      <dgm:spPr/>
    </dgm:pt>
    <dgm:pt modelId="{E28E6246-28CE-4471-9E08-F630DB1834F6}" type="pres">
      <dgm:prSet presAssocID="{DB8AF855-F862-478F-BD36-BDF6451E56C3}" presName="imgShp"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Hands on ears"/>
        </a:ext>
      </dgm:extLst>
    </dgm:pt>
    <dgm:pt modelId="{C3AF3F11-5F43-4417-BC2D-70569D84EDD3}" type="pres">
      <dgm:prSet presAssocID="{DB8AF855-F862-478F-BD36-BDF6451E56C3}" presName="txShp" presStyleLbl="node1" presStyleIdx="1" presStyleCnt="4">
        <dgm:presLayoutVars>
          <dgm:bulletEnabled val="1"/>
        </dgm:presLayoutVars>
      </dgm:prSet>
      <dgm:spPr/>
    </dgm:pt>
    <dgm:pt modelId="{50255650-420D-42B0-BD01-74BCC1A25BCC}" type="pres">
      <dgm:prSet presAssocID="{1C7A1BA5-AA02-4319-8207-B48D46D9D226}" presName="spacing" presStyleCnt="0"/>
      <dgm:spPr/>
    </dgm:pt>
    <dgm:pt modelId="{DF87897E-C34E-453D-B185-17A00549549C}" type="pres">
      <dgm:prSet presAssocID="{E2E36C69-C177-44D9-B51B-6FF9F9FF24F9}" presName="composite" presStyleCnt="0"/>
      <dgm:spPr/>
    </dgm:pt>
    <dgm:pt modelId="{A9C54CF6-35A4-40F3-B28A-5B17C12B845F}" type="pres">
      <dgm:prSet presAssocID="{E2E36C69-C177-44D9-B51B-6FF9F9FF24F9}" presName="imgShp" presStyleLbl="fgImgPlac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dgm:spPr>
      <dgm:extLst>
        <a:ext uri="{E40237B7-FDA0-4F09-8148-C483321AD2D9}">
          <dgm14:cNvPr xmlns:dgm14="http://schemas.microsoft.com/office/drawing/2010/diagram" id="0" name="" descr="White notebook and color pencil"/>
        </a:ext>
      </dgm:extLst>
    </dgm:pt>
    <dgm:pt modelId="{ABCC6E47-E844-475C-ACDA-6C6527356949}" type="pres">
      <dgm:prSet presAssocID="{E2E36C69-C177-44D9-B51B-6FF9F9FF24F9}" presName="txShp" presStyleLbl="node1" presStyleIdx="2" presStyleCnt="4">
        <dgm:presLayoutVars>
          <dgm:bulletEnabled val="1"/>
        </dgm:presLayoutVars>
      </dgm:prSet>
      <dgm:spPr/>
    </dgm:pt>
    <dgm:pt modelId="{97D6AF43-292D-4E4A-9A1B-CD508B509CED}" type="pres">
      <dgm:prSet presAssocID="{70357D7E-E8CE-4F85-843E-94B376901636}" presName="spacing" presStyleCnt="0"/>
      <dgm:spPr/>
    </dgm:pt>
    <dgm:pt modelId="{6A7A6466-8EC5-409D-821B-EA041769537C}" type="pres">
      <dgm:prSet presAssocID="{73E66938-CC30-4CE5-A383-86BB1E7922E1}" presName="composite" presStyleCnt="0"/>
      <dgm:spPr/>
    </dgm:pt>
    <dgm:pt modelId="{A5B03883-A728-4770-B5DC-5CA757EDFD5C}" type="pres">
      <dgm:prSet presAssocID="{73E66938-CC30-4CE5-A383-86BB1E7922E1}" presName="imgShp"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25000" b="-25000"/>
          </a:stretch>
        </a:blipFill>
      </dgm:spPr>
      <dgm:extLst>
        <a:ext uri="{E40237B7-FDA0-4F09-8148-C483321AD2D9}">
          <dgm14:cNvPr xmlns:dgm14="http://schemas.microsoft.com/office/drawing/2010/diagram" id="0" name="" descr="Woman running beside green wall"/>
        </a:ext>
      </dgm:extLst>
    </dgm:pt>
    <dgm:pt modelId="{AD383FC7-15F8-4955-B672-4D9FC242E29B}" type="pres">
      <dgm:prSet presAssocID="{73E66938-CC30-4CE5-A383-86BB1E7922E1}" presName="txShp" presStyleLbl="node1" presStyleIdx="3" presStyleCnt="4">
        <dgm:presLayoutVars>
          <dgm:bulletEnabled val="1"/>
        </dgm:presLayoutVars>
      </dgm:prSet>
      <dgm:spPr/>
    </dgm:pt>
  </dgm:ptLst>
  <dgm:cxnLst>
    <dgm:cxn modelId="{4D39E90F-E8A6-47A1-9FED-66DF212BCFF7}" type="presOf" srcId="{C3EF2A6E-FA85-4608-A183-490DC6AC7DDE}" destId="{0FA2D6B6-0134-4882-9FDD-F81A7851CAE7}" srcOrd="0" destOrd="0" presId="urn:microsoft.com/office/officeart/2005/8/layout/vList3"/>
    <dgm:cxn modelId="{4D3E9614-5342-4287-B208-F418D715E8F5}" type="presOf" srcId="{DB8AF855-F862-478F-BD36-BDF6451E56C3}" destId="{C3AF3F11-5F43-4417-BC2D-70569D84EDD3}" srcOrd="0" destOrd="0" presId="urn:microsoft.com/office/officeart/2005/8/layout/vList3"/>
    <dgm:cxn modelId="{6A6E494D-EB6C-48D7-B6C8-BCBF963DA5DC}" srcId="{C3EF2A6E-FA85-4608-A183-490DC6AC7DDE}" destId="{3BC4FA4C-7C50-4F03-A2AF-457766013EB0}" srcOrd="0" destOrd="0" parTransId="{D58C4AC0-C1B9-4431-8BCB-EB7127FEFEC1}" sibTransId="{05A78F0D-3D77-4BDF-B214-EDADE00378FE}"/>
    <dgm:cxn modelId="{B10D0753-5992-4CBD-95DC-6BE1120AF18A}" srcId="{C3EF2A6E-FA85-4608-A183-490DC6AC7DDE}" destId="{DB8AF855-F862-478F-BD36-BDF6451E56C3}" srcOrd="1" destOrd="0" parTransId="{13E832C5-8075-4A1F-9DF0-A5AF7456DAFC}" sibTransId="{1C7A1BA5-AA02-4319-8207-B48D46D9D226}"/>
    <dgm:cxn modelId="{2CA60B7F-5FB3-4E02-AE08-157D30F921F0}" srcId="{C3EF2A6E-FA85-4608-A183-490DC6AC7DDE}" destId="{E2E36C69-C177-44D9-B51B-6FF9F9FF24F9}" srcOrd="2" destOrd="0" parTransId="{2174EAA4-9CAC-4A54-839D-1EE2CFE6A716}" sibTransId="{70357D7E-E8CE-4F85-843E-94B376901636}"/>
    <dgm:cxn modelId="{64A77B97-D522-4969-9153-30C77B43ABE5}" srcId="{C3EF2A6E-FA85-4608-A183-490DC6AC7DDE}" destId="{73E66938-CC30-4CE5-A383-86BB1E7922E1}" srcOrd="3" destOrd="0" parTransId="{2F5ACEC5-E7E6-4CEE-8429-01FA8E985A0C}" sibTransId="{B1793961-BF23-4C6F-AEB0-C50D62CDC298}"/>
    <dgm:cxn modelId="{9321479D-0E86-4950-90C3-15E051B5170B}" type="presOf" srcId="{73E66938-CC30-4CE5-A383-86BB1E7922E1}" destId="{AD383FC7-15F8-4955-B672-4D9FC242E29B}" srcOrd="0" destOrd="0" presId="urn:microsoft.com/office/officeart/2005/8/layout/vList3"/>
    <dgm:cxn modelId="{FBCBD2B1-0766-4C5F-B29B-CCBD442B3CD6}" type="presOf" srcId="{E2E36C69-C177-44D9-B51B-6FF9F9FF24F9}" destId="{ABCC6E47-E844-475C-ACDA-6C6527356949}" srcOrd="0" destOrd="0" presId="urn:microsoft.com/office/officeart/2005/8/layout/vList3"/>
    <dgm:cxn modelId="{99B207D6-B07D-47E6-8104-C03705C2BF69}" type="presOf" srcId="{3BC4FA4C-7C50-4F03-A2AF-457766013EB0}" destId="{7B63E069-5802-4138-946B-D4964C6ECCCF}" srcOrd="0" destOrd="0" presId="urn:microsoft.com/office/officeart/2005/8/layout/vList3"/>
    <dgm:cxn modelId="{FA85B2E4-1D16-4B3B-A220-5A42AB67B9E0}" type="presParOf" srcId="{0FA2D6B6-0134-4882-9FDD-F81A7851CAE7}" destId="{2B8AE812-6F18-47A4-B4D4-1C4E82818C57}" srcOrd="0" destOrd="0" presId="urn:microsoft.com/office/officeart/2005/8/layout/vList3"/>
    <dgm:cxn modelId="{D7A034F1-6615-4E9A-82E1-E6570767F08A}" type="presParOf" srcId="{2B8AE812-6F18-47A4-B4D4-1C4E82818C57}" destId="{47EC9C79-7C60-47DB-ABA3-FB31DD0819E2}" srcOrd="0" destOrd="0" presId="urn:microsoft.com/office/officeart/2005/8/layout/vList3"/>
    <dgm:cxn modelId="{83466EDD-0727-475E-9AF3-01E69043CD2D}" type="presParOf" srcId="{2B8AE812-6F18-47A4-B4D4-1C4E82818C57}" destId="{7B63E069-5802-4138-946B-D4964C6ECCCF}" srcOrd="1" destOrd="0" presId="urn:microsoft.com/office/officeart/2005/8/layout/vList3"/>
    <dgm:cxn modelId="{8E29AB53-1E7D-4488-9A5A-DB0DCC4DE0B5}" type="presParOf" srcId="{0FA2D6B6-0134-4882-9FDD-F81A7851CAE7}" destId="{7F0DD1A3-94D1-42C2-8AF0-88CA14EDA05D}" srcOrd="1" destOrd="0" presId="urn:microsoft.com/office/officeart/2005/8/layout/vList3"/>
    <dgm:cxn modelId="{2D6CC42F-8A99-4058-BCF3-179759C45B24}" type="presParOf" srcId="{0FA2D6B6-0134-4882-9FDD-F81A7851CAE7}" destId="{CF2FF998-C458-4DC7-8E15-2E2FC944EF3F}" srcOrd="2" destOrd="0" presId="urn:microsoft.com/office/officeart/2005/8/layout/vList3"/>
    <dgm:cxn modelId="{F2D7B65A-2312-45C5-94DD-E3870B5555B0}" type="presParOf" srcId="{CF2FF998-C458-4DC7-8E15-2E2FC944EF3F}" destId="{E28E6246-28CE-4471-9E08-F630DB1834F6}" srcOrd="0" destOrd="0" presId="urn:microsoft.com/office/officeart/2005/8/layout/vList3"/>
    <dgm:cxn modelId="{8E6889F9-F9FE-4B9B-8AAC-AC1D693B975F}" type="presParOf" srcId="{CF2FF998-C458-4DC7-8E15-2E2FC944EF3F}" destId="{C3AF3F11-5F43-4417-BC2D-70569D84EDD3}" srcOrd="1" destOrd="0" presId="urn:microsoft.com/office/officeart/2005/8/layout/vList3"/>
    <dgm:cxn modelId="{FAFF0ECA-0961-4A66-BDCF-1CC684BA535B}" type="presParOf" srcId="{0FA2D6B6-0134-4882-9FDD-F81A7851CAE7}" destId="{50255650-420D-42B0-BD01-74BCC1A25BCC}" srcOrd="3" destOrd="0" presId="urn:microsoft.com/office/officeart/2005/8/layout/vList3"/>
    <dgm:cxn modelId="{A83AC1FB-F993-4047-9ED5-7F0A6AAC4E46}" type="presParOf" srcId="{0FA2D6B6-0134-4882-9FDD-F81A7851CAE7}" destId="{DF87897E-C34E-453D-B185-17A00549549C}" srcOrd="4" destOrd="0" presId="urn:microsoft.com/office/officeart/2005/8/layout/vList3"/>
    <dgm:cxn modelId="{B7F7989C-837E-4743-898E-244A194914D7}" type="presParOf" srcId="{DF87897E-C34E-453D-B185-17A00549549C}" destId="{A9C54CF6-35A4-40F3-B28A-5B17C12B845F}" srcOrd="0" destOrd="0" presId="urn:microsoft.com/office/officeart/2005/8/layout/vList3"/>
    <dgm:cxn modelId="{20F813AE-99D8-43AB-B104-3A1582F41449}" type="presParOf" srcId="{DF87897E-C34E-453D-B185-17A00549549C}" destId="{ABCC6E47-E844-475C-ACDA-6C6527356949}" srcOrd="1" destOrd="0" presId="urn:microsoft.com/office/officeart/2005/8/layout/vList3"/>
    <dgm:cxn modelId="{9906267C-1382-4559-8271-E6D03503402D}" type="presParOf" srcId="{0FA2D6B6-0134-4882-9FDD-F81A7851CAE7}" destId="{97D6AF43-292D-4E4A-9A1B-CD508B509CED}" srcOrd="5" destOrd="0" presId="urn:microsoft.com/office/officeart/2005/8/layout/vList3"/>
    <dgm:cxn modelId="{1CFBF47F-99C9-4B18-B2FC-6ACAD7D95BE4}" type="presParOf" srcId="{0FA2D6B6-0134-4882-9FDD-F81A7851CAE7}" destId="{6A7A6466-8EC5-409D-821B-EA041769537C}" srcOrd="6" destOrd="0" presId="urn:microsoft.com/office/officeart/2005/8/layout/vList3"/>
    <dgm:cxn modelId="{C8622236-B4F4-4A6E-9D59-B0282658C742}" type="presParOf" srcId="{6A7A6466-8EC5-409D-821B-EA041769537C}" destId="{A5B03883-A728-4770-B5DC-5CA757EDFD5C}" srcOrd="0" destOrd="0" presId="urn:microsoft.com/office/officeart/2005/8/layout/vList3"/>
    <dgm:cxn modelId="{41A71B30-E7BB-46EA-A591-F7099E7C249F}" type="presParOf" srcId="{6A7A6466-8EC5-409D-821B-EA041769537C}" destId="{AD383FC7-15F8-4955-B672-4D9FC242E29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993A2D-67C4-47EF-BB77-71F1CB5650BF}" type="doc">
      <dgm:prSet loTypeId="urn:microsoft.com/office/officeart/2018/2/layout/IconVerticalSolidList" loCatId="icon" qsTypeId="urn:microsoft.com/office/officeart/2005/8/quickstyle/simple1" qsCatId="simple" csTypeId="urn:microsoft.com/office/officeart/2005/8/colors/colorful1" csCatId="colorful" phldr="1"/>
      <dgm:spPr/>
      <dgm:t>
        <a:bodyPr/>
        <a:lstStyle/>
        <a:p>
          <a:endParaRPr lang="en-US"/>
        </a:p>
      </dgm:t>
    </dgm:pt>
    <dgm:pt modelId="{9E8C3024-BEC3-4E9C-8CF1-A27168D49C9C}">
      <dgm:prSet/>
      <dgm:spPr/>
      <dgm:t>
        <a:bodyPr/>
        <a:lstStyle/>
        <a:p>
          <a:pPr>
            <a:lnSpc>
              <a:spcPct val="100000"/>
            </a:lnSpc>
          </a:pPr>
          <a:r>
            <a:rPr lang="en-US" dirty="0">
              <a:latin typeface="Calibri"/>
              <a:ea typeface="Calibri"/>
              <a:cs typeface="Calibri"/>
            </a:rPr>
            <a:t>Think vocabulary, words, terms, concepts, systems, short calculations</a:t>
          </a:r>
        </a:p>
      </dgm:t>
    </dgm:pt>
    <dgm:pt modelId="{2308D350-2916-4E7F-ACF2-0E685855741E}" type="parTrans" cxnId="{BD6D4B00-8122-4D14-9741-21D9E72ABC89}">
      <dgm:prSet/>
      <dgm:spPr/>
      <dgm:t>
        <a:bodyPr/>
        <a:lstStyle/>
        <a:p>
          <a:endParaRPr lang="en-US"/>
        </a:p>
      </dgm:t>
    </dgm:pt>
    <dgm:pt modelId="{595D6469-B275-42DE-AA71-313AEAFAAAA8}" type="sibTrans" cxnId="{BD6D4B00-8122-4D14-9741-21D9E72ABC89}">
      <dgm:prSet/>
      <dgm:spPr/>
      <dgm:t>
        <a:bodyPr/>
        <a:lstStyle/>
        <a:p>
          <a:endParaRPr lang="en-US"/>
        </a:p>
      </dgm:t>
    </dgm:pt>
    <dgm:pt modelId="{D0E00F5D-DDD3-422E-ADC1-CB1D01BBA784}">
      <dgm:prSet/>
      <dgm:spPr/>
      <dgm:t>
        <a:bodyPr/>
        <a:lstStyle/>
        <a:p>
          <a:pPr>
            <a:lnSpc>
              <a:spcPct val="100000"/>
            </a:lnSpc>
          </a:pPr>
          <a:r>
            <a:rPr lang="en-US" dirty="0">
              <a:latin typeface="Calibri" panose="020F0502020204030204" pitchFamily="34" charset="0"/>
              <a:ea typeface="Calibri" panose="020F0502020204030204" pitchFamily="34" charset="0"/>
              <a:cs typeface="Calibri" panose="020F0502020204030204" pitchFamily="34" charset="0"/>
            </a:rPr>
            <a:t>Create</a:t>
          </a:r>
          <a:r>
            <a:rPr lang="en-US" baseline="0" dirty="0">
              <a:latin typeface="Calibri" panose="020F0502020204030204" pitchFamily="34" charset="0"/>
              <a:ea typeface="Calibri" panose="020F0502020204030204" pitchFamily="34" charset="0"/>
              <a:cs typeface="Calibri" panose="020F0502020204030204" pitchFamily="34" charset="0"/>
            </a:rPr>
            <a:t> flash cards and test yourself – recite for precision</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AE35DBB0-C44F-4A13-AEE8-33D20E5DA6CD}" type="parTrans" cxnId="{994BEE05-F02A-4406-95F2-0F37644A9227}">
      <dgm:prSet/>
      <dgm:spPr/>
      <dgm:t>
        <a:bodyPr/>
        <a:lstStyle/>
        <a:p>
          <a:endParaRPr lang="en-US"/>
        </a:p>
      </dgm:t>
    </dgm:pt>
    <dgm:pt modelId="{E9A4BD5A-820E-4A7F-BF1A-C097CFFF5312}" type="sibTrans" cxnId="{994BEE05-F02A-4406-95F2-0F37644A9227}">
      <dgm:prSet/>
      <dgm:spPr/>
      <dgm:t>
        <a:bodyPr/>
        <a:lstStyle/>
        <a:p>
          <a:endParaRPr lang="en-US"/>
        </a:p>
      </dgm:t>
    </dgm:pt>
    <dgm:pt modelId="{BCEFF01D-E5D6-4AD8-AF48-32B18E39D52B}">
      <dgm:prSet/>
      <dgm:spPr/>
      <dgm:t>
        <a:bodyPr/>
        <a:lstStyle/>
        <a:p>
          <a:pPr>
            <a:lnSpc>
              <a:spcPct val="100000"/>
            </a:lnSpc>
          </a:pPr>
          <a:r>
            <a:rPr lang="en-IE" dirty="0">
              <a:latin typeface="Calibri" panose="020F0502020204030204" pitchFamily="34" charset="0"/>
              <a:ea typeface="Calibri" panose="020F0502020204030204" pitchFamily="34" charset="0"/>
              <a:cs typeface="Calibri" panose="020F0502020204030204" pitchFamily="34" charset="0"/>
            </a:rPr>
            <a:t>Create summary sheets, diagrams, charts, tables, mind maps</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C39D5D29-63D6-4B5E-95AB-3E04F88A055A}" type="parTrans" cxnId="{A5D28427-0BF1-48E3-ABE3-B7D3C68B8DAD}">
      <dgm:prSet/>
      <dgm:spPr/>
      <dgm:t>
        <a:bodyPr/>
        <a:lstStyle/>
        <a:p>
          <a:endParaRPr lang="en-US"/>
        </a:p>
      </dgm:t>
    </dgm:pt>
    <dgm:pt modelId="{02E1D81F-0981-49E2-8288-0FA7FAAE92C0}" type="sibTrans" cxnId="{A5D28427-0BF1-48E3-ABE3-B7D3C68B8DAD}">
      <dgm:prSet/>
      <dgm:spPr/>
      <dgm:t>
        <a:bodyPr/>
        <a:lstStyle/>
        <a:p>
          <a:endParaRPr lang="en-US"/>
        </a:p>
      </dgm:t>
    </dgm:pt>
    <dgm:pt modelId="{C6E076CC-A5B1-4F16-88AB-2F0D8671C2E2}">
      <dgm:prSet phldr="0"/>
      <dgm:spPr/>
      <dgm:t>
        <a:bodyPr/>
        <a:lstStyle/>
        <a:p>
          <a:pPr>
            <a:lnSpc>
              <a:spcPct val="100000"/>
            </a:lnSpc>
          </a:pPr>
          <a:r>
            <a:rPr lang="en-IE" dirty="0">
              <a:latin typeface="Calibri"/>
              <a:ea typeface="Calibri"/>
              <a:cs typeface="Calibri"/>
            </a:rPr>
            <a:t>Note formula etc for short calculations</a:t>
          </a:r>
        </a:p>
      </dgm:t>
    </dgm:pt>
    <dgm:pt modelId="{57C49083-1599-4560-BD5C-BC58636E5384}" type="parTrans" cxnId="{249399D1-15C2-465C-9FDF-EA725464E76C}">
      <dgm:prSet/>
      <dgm:spPr/>
    </dgm:pt>
    <dgm:pt modelId="{CD1260F9-E662-4FD0-9DF5-983A8A8ED116}" type="sibTrans" cxnId="{249399D1-15C2-465C-9FDF-EA725464E76C}">
      <dgm:prSet/>
      <dgm:spPr/>
    </dgm:pt>
    <dgm:pt modelId="{D39EE4A8-025A-4C22-90E6-7C1C04C933E7}" type="pres">
      <dgm:prSet presAssocID="{1B993A2D-67C4-47EF-BB77-71F1CB5650BF}" presName="root" presStyleCnt="0">
        <dgm:presLayoutVars>
          <dgm:dir/>
          <dgm:resizeHandles val="exact"/>
        </dgm:presLayoutVars>
      </dgm:prSet>
      <dgm:spPr/>
    </dgm:pt>
    <dgm:pt modelId="{F6ED80B2-77E9-442D-B0B0-C69F4B064C2D}" type="pres">
      <dgm:prSet presAssocID="{9E8C3024-BEC3-4E9C-8CF1-A27168D49C9C}" presName="compNode" presStyleCnt="0"/>
      <dgm:spPr/>
    </dgm:pt>
    <dgm:pt modelId="{4317E831-FF38-46A2-BB34-E9C57FC4968E}" type="pres">
      <dgm:prSet presAssocID="{9E8C3024-BEC3-4E9C-8CF1-A27168D49C9C}" presName="bgRect" presStyleLbl="bgShp" presStyleIdx="0" presStyleCnt="4"/>
      <dgm:spPr/>
    </dgm:pt>
    <dgm:pt modelId="{E5F0BF0D-BA5A-4627-B2F4-455A3D0FA69D}" type="pres">
      <dgm:prSet presAssocID="{9E8C3024-BEC3-4E9C-8CF1-A27168D49C9C}"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ooks"/>
        </a:ext>
      </dgm:extLst>
    </dgm:pt>
    <dgm:pt modelId="{F06F1162-EEB7-49E4-8C12-0B99BA48032A}" type="pres">
      <dgm:prSet presAssocID="{9E8C3024-BEC3-4E9C-8CF1-A27168D49C9C}" presName="spaceRect" presStyleCnt="0"/>
      <dgm:spPr/>
    </dgm:pt>
    <dgm:pt modelId="{39C071D8-ADEC-47AA-B3C4-1E72D89928DC}" type="pres">
      <dgm:prSet presAssocID="{9E8C3024-BEC3-4E9C-8CF1-A27168D49C9C}" presName="parTx" presStyleLbl="revTx" presStyleIdx="0" presStyleCnt="4">
        <dgm:presLayoutVars>
          <dgm:chMax val="0"/>
          <dgm:chPref val="0"/>
        </dgm:presLayoutVars>
      </dgm:prSet>
      <dgm:spPr/>
    </dgm:pt>
    <dgm:pt modelId="{87AF6E88-7015-44D0-AE63-D210AC4066D4}" type="pres">
      <dgm:prSet presAssocID="{595D6469-B275-42DE-AA71-313AEAFAAAA8}" presName="sibTrans" presStyleCnt="0"/>
      <dgm:spPr/>
    </dgm:pt>
    <dgm:pt modelId="{4FED6DEC-3B6D-4529-829D-08F2244CC60D}" type="pres">
      <dgm:prSet presAssocID="{D0E00F5D-DDD3-422E-ADC1-CB1D01BBA784}" presName="compNode" presStyleCnt="0"/>
      <dgm:spPr/>
    </dgm:pt>
    <dgm:pt modelId="{69EC62DF-53A8-45E6-94F1-8E38F189CFAE}" type="pres">
      <dgm:prSet presAssocID="{D0E00F5D-DDD3-422E-ADC1-CB1D01BBA784}" presName="bgRect" presStyleLbl="bgShp" presStyleIdx="1" presStyleCnt="4"/>
      <dgm:spPr/>
    </dgm:pt>
    <dgm:pt modelId="{B1C32EEB-60A3-4441-8EED-A196A23E4E2E}" type="pres">
      <dgm:prSet presAssocID="{D0E00F5D-DDD3-422E-ADC1-CB1D01BBA784}"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ument"/>
        </a:ext>
      </dgm:extLst>
    </dgm:pt>
    <dgm:pt modelId="{5E78C0B1-B0E5-409D-9CB2-2C9AB95C7283}" type="pres">
      <dgm:prSet presAssocID="{D0E00F5D-DDD3-422E-ADC1-CB1D01BBA784}" presName="spaceRect" presStyleCnt="0"/>
      <dgm:spPr/>
    </dgm:pt>
    <dgm:pt modelId="{0A162691-8357-45A1-A96A-D0AF0744D354}" type="pres">
      <dgm:prSet presAssocID="{D0E00F5D-DDD3-422E-ADC1-CB1D01BBA784}" presName="parTx" presStyleLbl="revTx" presStyleIdx="1" presStyleCnt="4">
        <dgm:presLayoutVars>
          <dgm:chMax val="0"/>
          <dgm:chPref val="0"/>
        </dgm:presLayoutVars>
      </dgm:prSet>
      <dgm:spPr/>
    </dgm:pt>
    <dgm:pt modelId="{E2301EDD-B469-4B97-940C-D5E1D2AC4CEC}" type="pres">
      <dgm:prSet presAssocID="{E9A4BD5A-820E-4A7F-BF1A-C097CFFF5312}" presName="sibTrans" presStyleCnt="0"/>
      <dgm:spPr/>
    </dgm:pt>
    <dgm:pt modelId="{7E0C38AB-5EAB-4FE6-87E3-CB732A102A8C}" type="pres">
      <dgm:prSet presAssocID="{BCEFF01D-E5D6-4AD8-AF48-32B18E39D52B}" presName="compNode" presStyleCnt="0"/>
      <dgm:spPr/>
    </dgm:pt>
    <dgm:pt modelId="{27C3F9CC-845B-4D3E-BF3C-98D322E40C76}" type="pres">
      <dgm:prSet presAssocID="{BCEFF01D-E5D6-4AD8-AF48-32B18E39D52B}" presName="bgRect" presStyleLbl="bgShp" presStyleIdx="2" presStyleCnt="4"/>
      <dgm:spPr/>
    </dgm:pt>
    <dgm:pt modelId="{A5C2A112-9951-45F6-9C18-F0E7E2477D05}" type="pres">
      <dgm:prSet presAssocID="{BCEFF01D-E5D6-4AD8-AF48-32B18E39D52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Hamburger Menu Icon with solid fill"/>
        </a:ext>
      </dgm:extLst>
    </dgm:pt>
    <dgm:pt modelId="{7A81790C-6060-4750-9A75-8B2BB44DBFA8}" type="pres">
      <dgm:prSet presAssocID="{BCEFF01D-E5D6-4AD8-AF48-32B18E39D52B}" presName="spaceRect" presStyleCnt="0"/>
      <dgm:spPr/>
    </dgm:pt>
    <dgm:pt modelId="{DA0A5329-E7EC-4C7A-B073-48FF19DC433C}" type="pres">
      <dgm:prSet presAssocID="{BCEFF01D-E5D6-4AD8-AF48-32B18E39D52B}" presName="parTx" presStyleLbl="revTx" presStyleIdx="2" presStyleCnt="4">
        <dgm:presLayoutVars>
          <dgm:chMax val="0"/>
          <dgm:chPref val="0"/>
        </dgm:presLayoutVars>
      </dgm:prSet>
      <dgm:spPr/>
    </dgm:pt>
    <dgm:pt modelId="{5170F3E8-C294-4610-8323-845B50349856}" type="pres">
      <dgm:prSet presAssocID="{02E1D81F-0981-49E2-8288-0FA7FAAE92C0}" presName="sibTrans" presStyleCnt="0"/>
      <dgm:spPr/>
    </dgm:pt>
    <dgm:pt modelId="{3E5656FD-B907-41C8-9348-1EDC64D661D4}" type="pres">
      <dgm:prSet presAssocID="{C6E076CC-A5B1-4F16-88AB-2F0D8671C2E2}" presName="compNode" presStyleCnt="0"/>
      <dgm:spPr/>
    </dgm:pt>
    <dgm:pt modelId="{0CBCAE87-4BF2-446B-85EE-F1C042CA09E5}" type="pres">
      <dgm:prSet presAssocID="{C6E076CC-A5B1-4F16-88AB-2F0D8671C2E2}" presName="bgRect" presStyleLbl="bgShp" presStyleIdx="3" presStyleCnt="4"/>
      <dgm:spPr/>
    </dgm:pt>
    <dgm:pt modelId="{1E967476-F7B0-459D-8948-12D7CFEDECD3}" type="pres">
      <dgm:prSet presAssocID="{C6E076CC-A5B1-4F16-88AB-2F0D8671C2E2}"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Exponential Graph with solid fill"/>
        </a:ext>
      </dgm:extLst>
    </dgm:pt>
    <dgm:pt modelId="{45219218-2840-41A8-9C33-7DD802A13D93}" type="pres">
      <dgm:prSet presAssocID="{C6E076CC-A5B1-4F16-88AB-2F0D8671C2E2}" presName="spaceRect" presStyleCnt="0"/>
      <dgm:spPr/>
    </dgm:pt>
    <dgm:pt modelId="{73BFF7A6-F5C4-4102-93A3-02E08EFAA055}" type="pres">
      <dgm:prSet presAssocID="{C6E076CC-A5B1-4F16-88AB-2F0D8671C2E2}" presName="parTx" presStyleLbl="revTx" presStyleIdx="3" presStyleCnt="4">
        <dgm:presLayoutVars>
          <dgm:chMax val="0"/>
          <dgm:chPref val="0"/>
        </dgm:presLayoutVars>
      </dgm:prSet>
      <dgm:spPr/>
    </dgm:pt>
  </dgm:ptLst>
  <dgm:cxnLst>
    <dgm:cxn modelId="{BD6D4B00-8122-4D14-9741-21D9E72ABC89}" srcId="{1B993A2D-67C4-47EF-BB77-71F1CB5650BF}" destId="{9E8C3024-BEC3-4E9C-8CF1-A27168D49C9C}" srcOrd="0" destOrd="0" parTransId="{2308D350-2916-4E7F-ACF2-0E685855741E}" sibTransId="{595D6469-B275-42DE-AA71-313AEAFAAAA8}"/>
    <dgm:cxn modelId="{994BEE05-F02A-4406-95F2-0F37644A9227}" srcId="{1B993A2D-67C4-47EF-BB77-71F1CB5650BF}" destId="{D0E00F5D-DDD3-422E-ADC1-CB1D01BBA784}" srcOrd="1" destOrd="0" parTransId="{AE35DBB0-C44F-4A13-AEE8-33D20E5DA6CD}" sibTransId="{E9A4BD5A-820E-4A7F-BF1A-C097CFFF5312}"/>
    <dgm:cxn modelId="{E08D8916-3B74-4E78-88C0-639FB2E3E715}" type="presOf" srcId="{BCEFF01D-E5D6-4AD8-AF48-32B18E39D52B}" destId="{DA0A5329-E7EC-4C7A-B073-48FF19DC433C}" srcOrd="0" destOrd="0" presId="urn:microsoft.com/office/officeart/2018/2/layout/IconVerticalSolidList"/>
    <dgm:cxn modelId="{A5D28427-0BF1-48E3-ABE3-B7D3C68B8DAD}" srcId="{1B993A2D-67C4-47EF-BB77-71F1CB5650BF}" destId="{BCEFF01D-E5D6-4AD8-AF48-32B18E39D52B}" srcOrd="2" destOrd="0" parTransId="{C39D5D29-63D6-4B5E-95AB-3E04F88A055A}" sibTransId="{02E1D81F-0981-49E2-8288-0FA7FAAE92C0}"/>
    <dgm:cxn modelId="{E9E2783A-62CF-4082-8FF5-1451CEFE12C1}" type="presOf" srcId="{9E8C3024-BEC3-4E9C-8CF1-A27168D49C9C}" destId="{39C071D8-ADEC-47AA-B3C4-1E72D89928DC}" srcOrd="0" destOrd="0" presId="urn:microsoft.com/office/officeart/2018/2/layout/IconVerticalSolidList"/>
    <dgm:cxn modelId="{99F37B8E-2E88-4010-9F90-381C9C4C98AD}" type="presOf" srcId="{D0E00F5D-DDD3-422E-ADC1-CB1D01BBA784}" destId="{0A162691-8357-45A1-A96A-D0AF0744D354}" srcOrd="0" destOrd="0" presId="urn:microsoft.com/office/officeart/2018/2/layout/IconVerticalSolidList"/>
    <dgm:cxn modelId="{5C48CA8E-F61F-4485-AA60-89664555D87A}" type="presOf" srcId="{1B993A2D-67C4-47EF-BB77-71F1CB5650BF}" destId="{D39EE4A8-025A-4C22-90E6-7C1C04C933E7}" srcOrd="0" destOrd="0" presId="urn:microsoft.com/office/officeart/2018/2/layout/IconVerticalSolidList"/>
    <dgm:cxn modelId="{F0FD99C8-C856-4471-A373-28DD516C4936}" type="presOf" srcId="{C6E076CC-A5B1-4F16-88AB-2F0D8671C2E2}" destId="{73BFF7A6-F5C4-4102-93A3-02E08EFAA055}" srcOrd="0" destOrd="0" presId="urn:microsoft.com/office/officeart/2018/2/layout/IconVerticalSolidList"/>
    <dgm:cxn modelId="{249399D1-15C2-465C-9FDF-EA725464E76C}" srcId="{1B993A2D-67C4-47EF-BB77-71F1CB5650BF}" destId="{C6E076CC-A5B1-4F16-88AB-2F0D8671C2E2}" srcOrd="3" destOrd="0" parTransId="{57C49083-1599-4560-BD5C-BC58636E5384}" sibTransId="{CD1260F9-E662-4FD0-9DF5-983A8A8ED116}"/>
    <dgm:cxn modelId="{10DB1D08-2147-4237-B519-82601600CE8B}" type="presParOf" srcId="{D39EE4A8-025A-4C22-90E6-7C1C04C933E7}" destId="{F6ED80B2-77E9-442D-B0B0-C69F4B064C2D}" srcOrd="0" destOrd="0" presId="urn:microsoft.com/office/officeart/2018/2/layout/IconVerticalSolidList"/>
    <dgm:cxn modelId="{90C6451A-9654-476B-ADA8-AD763EDE632F}" type="presParOf" srcId="{F6ED80B2-77E9-442D-B0B0-C69F4B064C2D}" destId="{4317E831-FF38-46A2-BB34-E9C57FC4968E}" srcOrd="0" destOrd="0" presId="urn:microsoft.com/office/officeart/2018/2/layout/IconVerticalSolidList"/>
    <dgm:cxn modelId="{962D6F03-45FD-4173-AF6A-F0792558042F}" type="presParOf" srcId="{F6ED80B2-77E9-442D-B0B0-C69F4B064C2D}" destId="{E5F0BF0D-BA5A-4627-B2F4-455A3D0FA69D}" srcOrd="1" destOrd="0" presId="urn:microsoft.com/office/officeart/2018/2/layout/IconVerticalSolidList"/>
    <dgm:cxn modelId="{01D93050-A8DC-4BAD-ADF0-1CE96E4ECDCD}" type="presParOf" srcId="{F6ED80B2-77E9-442D-B0B0-C69F4B064C2D}" destId="{F06F1162-EEB7-49E4-8C12-0B99BA48032A}" srcOrd="2" destOrd="0" presId="urn:microsoft.com/office/officeart/2018/2/layout/IconVerticalSolidList"/>
    <dgm:cxn modelId="{5B90E9A1-9489-4B12-834E-B2B8C13A1359}" type="presParOf" srcId="{F6ED80B2-77E9-442D-B0B0-C69F4B064C2D}" destId="{39C071D8-ADEC-47AA-B3C4-1E72D89928DC}" srcOrd="3" destOrd="0" presId="urn:microsoft.com/office/officeart/2018/2/layout/IconVerticalSolidList"/>
    <dgm:cxn modelId="{314E0E3E-099D-4E1B-A9DE-11A2FFFFB9D7}" type="presParOf" srcId="{D39EE4A8-025A-4C22-90E6-7C1C04C933E7}" destId="{87AF6E88-7015-44D0-AE63-D210AC4066D4}" srcOrd="1" destOrd="0" presId="urn:microsoft.com/office/officeart/2018/2/layout/IconVerticalSolidList"/>
    <dgm:cxn modelId="{3FC7047A-7200-4699-BDFE-78BE2E2EAC60}" type="presParOf" srcId="{D39EE4A8-025A-4C22-90E6-7C1C04C933E7}" destId="{4FED6DEC-3B6D-4529-829D-08F2244CC60D}" srcOrd="2" destOrd="0" presId="urn:microsoft.com/office/officeart/2018/2/layout/IconVerticalSolidList"/>
    <dgm:cxn modelId="{FEB81579-1E9E-4CD0-8B71-82E01A22A2C0}" type="presParOf" srcId="{4FED6DEC-3B6D-4529-829D-08F2244CC60D}" destId="{69EC62DF-53A8-45E6-94F1-8E38F189CFAE}" srcOrd="0" destOrd="0" presId="urn:microsoft.com/office/officeart/2018/2/layout/IconVerticalSolidList"/>
    <dgm:cxn modelId="{32AAC1B9-AA78-46AF-AD78-94205B4AAE57}" type="presParOf" srcId="{4FED6DEC-3B6D-4529-829D-08F2244CC60D}" destId="{B1C32EEB-60A3-4441-8EED-A196A23E4E2E}" srcOrd="1" destOrd="0" presId="urn:microsoft.com/office/officeart/2018/2/layout/IconVerticalSolidList"/>
    <dgm:cxn modelId="{1F14187C-B773-4844-9A05-34F24BE80B81}" type="presParOf" srcId="{4FED6DEC-3B6D-4529-829D-08F2244CC60D}" destId="{5E78C0B1-B0E5-409D-9CB2-2C9AB95C7283}" srcOrd="2" destOrd="0" presId="urn:microsoft.com/office/officeart/2018/2/layout/IconVerticalSolidList"/>
    <dgm:cxn modelId="{F32C6322-1A2E-41A1-AB83-891432BB9336}" type="presParOf" srcId="{4FED6DEC-3B6D-4529-829D-08F2244CC60D}" destId="{0A162691-8357-45A1-A96A-D0AF0744D354}" srcOrd="3" destOrd="0" presId="urn:microsoft.com/office/officeart/2018/2/layout/IconVerticalSolidList"/>
    <dgm:cxn modelId="{6CEC0501-A883-47AD-B129-1A2A7B3CBBD5}" type="presParOf" srcId="{D39EE4A8-025A-4C22-90E6-7C1C04C933E7}" destId="{E2301EDD-B469-4B97-940C-D5E1D2AC4CEC}" srcOrd="3" destOrd="0" presId="urn:microsoft.com/office/officeart/2018/2/layout/IconVerticalSolidList"/>
    <dgm:cxn modelId="{85D17863-FA26-4E47-A5AC-7E322F8D4049}" type="presParOf" srcId="{D39EE4A8-025A-4C22-90E6-7C1C04C933E7}" destId="{7E0C38AB-5EAB-4FE6-87E3-CB732A102A8C}" srcOrd="4" destOrd="0" presId="urn:microsoft.com/office/officeart/2018/2/layout/IconVerticalSolidList"/>
    <dgm:cxn modelId="{668310F7-11D2-43F0-BEF1-1E220B6241E0}" type="presParOf" srcId="{7E0C38AB-5EAB-4FE6-87E3-CB732A102A8C}" destId="{27C3F9CC-845B-4D3E-BF3C-98D322E40C76}" srcOrd="0" destOrd="0" presId="urn:microsoft.com/office/officeart/2018/2/layout/IconVerticalSolidList"/>
    <dgm:cxn modelId="{5387A965-8B66-4670-BE01-BFBF79647E73}" type="presParOf" srcId="{7E0C38AB-5EAB-4FE6-87E3-CB732A102A8C}" destId="{A5C2A112-9951-45F6-9C18-F0E7E2477D05}" srcOrd="1" destOrd="0" presId="urn:microsoft.com/office/officeart/2018/2/layout/IconVerticalSolidList"/>
    <dgm:cxn modelId="{5756589B-AD25-45FD-AC48-91C041AB1EF6}" type="presParOf" srcId="{7E0C38AB-5EAB-4FE6-87E3-CB732A102A8C}" destId="{7A81790C-6060-4750-9A75-8B2BB44DBFA8}" srcOrd="2" destOrd="0" presId="urn:microsoft.com/office/officeart/2018/2/layout/IconVerticalSolidList"/>
    <dgm:cxn modelId="{84903E67-81D0-450B-BBBE-2735D1EBE378}" type="presParOf" srcId="{7E0C38AB-5EAB-4FE6-87E3-CB732A102A8C}" destId="{DA0A5329-E7EC-4C7A-B073-48FF19DC433C}" srcOrd="3" destOrd="0" presId="urn:microsoft.com/office/officeart/2018/2/layout/IconVerticalSolidList"/>
    <dgm:cxn modelId="{8BB2ECE3-2BF9-46A5-B879-FA770BA6D66A}" type="presParOf" srcId="{D39EE4A8-025A-4C22-90E6-7C1C04C933E7}" destId="{5170F3E8-C294-4610-8323-845B50349856}" srcOrd="5" destOrd="0" presId="urn:microsoft.com/office/officeart/2018/2/layout/IconVerticalSolidList"/>
    <dgm:cxn modelId="{41029254-2635-417C-884C-14236F09820C}" type="presParOf" srcId="{D39EE4A8-025A-4C22-90E6-7C1C04C933E7}" destId="{3E5656FD-B907-41C8-9348-1EDC64D661D4}" srcOrd="6" destOrd="0" presId="urn:microsoft.com/office/officeart/2018/2/layout/IconVerticalSolidList"/>
    <dgm:cxn modelId="{F94F8AB4-CE1E-4150-AB45-F44E259097CB}" type="presParOf" srcId="{3E5656FD-B907-41C8-9348-1EDC64D661D4}" destId="{0CBCAE87-4BF2-446B-85EE-F1C042CA09E5}" srcOrd="0" destOrd="0" presId="urn:microsoft.com/office/officeart/2018/2/layout/IconVerticalSolidList"/>
    <dgm:cxn modelId="{EBDDE5DB-CE6F-4B06-AD3D-8F98DB58B0FA}" type="presParOf" srcId="{3E5656FD-B907-41C8-9348-1EDC64D661D4}" destId="{1E967476-F7B0-459D-8948-12D7CFEDECD3}" srcOrd="1" destOrd="0" presId="urn:microsoft.com/office/officeart/2018/2/layout/IconVerticalSolidList"/>
    <dgm:cxn modelId="{E311E093-83AA-46AA-96E2-57472004A1A0}" type="presParOf" srcId="{3E5656FD-B907-41C8-9348-1EDC64D661D4}" destId="{45219218-2840-41A8-9C33-7DD802A13D93}" srcOrd="2" destOrd="0" presId="urn:microsoft.com/office/officeart/2018/2/layout/IconVerticalSolidList"/>
    <dgm:cxn modelId="{62606CBD-E0F2-4E5D-ABEF-15FC9B0BC187}" type="presParOf" srcId="{3E5656FD-B907-41C8-9348-1EDC64D661D4}" destId="{73BFF7A6-F5C4-4102-93A3-02E08EFAA05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885C25-AF28-4555-9B29-2972A14F2983}"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7236CB00-ACCD-41F1-AD5A-CFB5DB916178}">
      <dgm:prSet/>
      <dgm:spPr/>
      <dgm:t>
        <a:bodyPr/>
        <a:lstStyle/>
        <a:p>
          <a:pPr>
            <a:lnSpc>
              <a:spcPct val="100000"/>
            </a:lnSpc>
          </a:pPr>
          <a:r>
            <a:rPr lang="en-US" dirty="0"/>
            <a:t>Knowledge</a:t>
          </a:r>
        </a:p>
      </dgm:t>
    </dgm:pt>
    <dgm:pt modelId="{468A6195-06DF-49F4-AE6C-A52FA5FD2C82}" type="parTrans" cxnId="{93AE5BEA-67F0-4D30-9F82-36F15311BD80}">
      <dgm:prSet/>
      <dgm:spPr/>
      <dgm:t>
        <a:bodyPr/>
        <a:lstStyle/>
        <a:p>
          <a:endParaRPr lang="en-US"/>
        </a:p>
      </dgm:t>
    </dgm:pt>
    <dgm:pt modelId="{80DE7C4B-98D8-42A7-A600-4097D046E055}" type="sibTrans" cxnId="{93AE5BEA-67F0-4D30-9F82-36F15311BD80}">
      <dgm:prSet/>
      <dgm:spPr/>
      <dgm:t>
        <a:bodyPr/>
        <a:lstStyle/>
        <a:p>
          <a:endParaRPr lang="en-US"/>
        </a:p>
      </dgm:t>
    </dgm:pt>
    <dgm:pt modelId="{4C6EB42B-A367-40CE-B28E-B7466122BA6A}">
      <dgm:prSet/>
      <dgm:spPr/>
      <dgm:t>
        <a:bodyPr/>
        <a:lstStyle/>
        <a:p>
          <a:pPr>
            <a:lnSpc>
              <a:spcPct val="100000"/>
            </a:lnSpc>
          </a:pPr>
          <a:r>
            <a:rPr lang="en-US"/>
            <a:t>Understanding key ideas/facts at basic level</a:t>
          </a:r>
        </a:p>
      </dgm:t>
    </dgm:pt>
    <dgm:pt modelId="{11ACBE42-589E-4C8E-A531-F82081DE9222}" type="parTrans" cxnId="{8E134820-2947-46D4-BEFA-B3AC031EE3AE}">
      <dgm:prSet/>
      <dgm:spPr/>
      <dgm:t>
        <a:bodyPr/>
        <a:lstStyle/>
        <a:p>
          <a:endParaRPr lang="en-US"/>
        </a:p>
      </dgm:t>
    </dgm:pt>
    <dgm:pt modelId="{EFD21328-32CF-4CB4-A904-09E6248748B7}" type="sibTrans" cxnId="{8E134820-2947-46D4-BEFA-B3AC031EE3AE}">
      <dgm:prSet/>
      <dgm:spPr/>
      <dgm:t>
        <a:bodyPr/>
        <a:lstStyle/>
        <a:p>
          <a:endParaRPr lang="en-US"/>
        </a:p>
      </dgm:t>
    </dgm:pt>
    <dgm:pt modelId="{4ED05445-D22F-419F-8A17-3F0170ADBA77}">
      <dgm:prSet phldr="0"/>
      <dgm:spPr/>
      <dgm:t>
        <a:bodyPr/>
        <a:lstStyle/>
        <a:p>
          <a:pPr>
            <a:lnSpc>
              <a:spcPct val="100000"/>
            </a:lnSpc>
          </a:pPr>
          <a:r>
            <a:rPr lang="en-US" dirty="0">
              <a:latin typeface="Verdana"/>
            </a:rPr>
            <a:t>Think definitions and their meaning</a:t>
          </a:r>
        </a:p>
      </dgm:t>
    </dgm:pt>
    <dgm:pt modelId="{873ACBCC-6C5E-47D9-875D-9880511ADF1A}" type="parTrans" cxnId="{665B82EF-F512-4B70-BF9F-6EE84CD00FE2}">
      <dgm:prSet/>
      <dgm:spPr/>
      <dgm:t>
        <a:bodyPr/>
        <a:lstStyle/>
        <a:p>
          <a:endParaRPr lang="en-IE"/>
        </a:p>
      </dgm:t>
    </dgm:pt>
    <dgm:pt modelId="{A8C6318A-D1DF-4F5E-8D18-A8C8753C5D97}" type="sibTrans" cxnId="{665B82EF-F512-4B70-BF9F-6EE84CD00FE2}">
      <dgm:prSet/>
      <dgm:spPr/>
      <dgm:t>
        <a:bodyPr/>
        <a:lstStyle/>
        <a:p>
          <a:endParaRPr lang="en-IE"/>
        </a:p>
      </dgm:t>
    </dgm:pt>
    <dgm:pt modelId="{7E975D19-6A9F-42B5-994F-659CB4631814}">
      <dgm:prSet phldr="0"/>
      <dgm:spPr/>
      <dgm:t>
        <a:bodyPr/>
        <a:lstStyle/>
        <a:p>
          <a:pPr rtl="0"/>
          <a:r>
            <a:rPr lang="en-US" dirty="0">
              <a:latin typeface="Verdana"/>
            </a:rPr>
            <a:t>Practice answering</a:t>
          </a:r>
        </a:p>
      </dgm:t>
    </dgm:pt>
    <dgm:pt modelId="{91B58242-996B-4789-8AE2-3DC9199CA76B}" type="parTrans" cxnId="{7B67892E-D8FC-40F4-91B4-606B6BFE9456}">
      <dgm:prSet/>
      <dgm:spPr/>
      <dgm:t>
        <a:bodyPr/>
        <a:lstStyle/>
        <a:p>
          <a:endParaRPr lang="en-IE"/>
        </a:p>
      </dgm:t>
    </dgm:pt>
    <dgm:pt modelId="{5BBD6CF6-DDA3-4D1C-94B8-278398021398}" type="sibTrans" cxnId="{7B67892E-D8FC-40F4-91B4-606B6BFE9456}">
      <dgm:prSet/>
      <dgm:spPr/>
      <dgm:t>
        <a:bodyPr/>
        <a:lstStyle/>
        <a:p>
          <a:endParaRPr lang="en-IE"/>
        </a:p>
      </dgm:t>
    </dgm:pt>
    <dgm:pt modelId="{9C6CD18C-B2ED-47F2-8CD3-CA09D5350F3F}" type="pres">
      <dgm:prSet presAssocID="{74885C25-AF28-4555-9B29-2972A14F2983}" presName="root" presStyleCnt="0">
        <dgm:presLayoutVars>
          <dgm:dir/>
          <dgm:resizeHandles val="exact"/>
        </dgm:presLayoutVars>
      </dgm:prSet>
      <dgm:spPr/>
    </dgm:pt>
    <dgm:pt modelId="{90D091B4-3D32-4005-9FA0-B415C9C1FB3A}" type="pres">
      <dgm:prSet presAssocID="{7236CB00-ACCD-41F1-AD5A-CFB5DB916178}" presName="compNode" presStyleCnt="0"/>
      <dgm:spPr/>
    </dgm:pt>
    <dgm:pt modelId="{ABC897E2-31AA-49F4-9A88-A4C260BB0D9D}" type="pres">
      <dgm:prSet presAssocID="{7236CB00-ACCD-41F1-AD5A-CFB5DB916178}" presName="bgRect" presStyleLbl="bgShp" presStyleIdx="0" presStyleCnt="4"/>
      <dgm:spPr/>
    </dgm:pt>
    <dgm:pt modelId="{8E9C1492-1657-4634-AA44-D184ED6DB352}" type="pres">
      <dgm:prSet presAssocID="{7236CB00-ACCD-41F1-AD5A-CFB5DB91617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erson with Idea"/>
        </a:ext>
      </dgm:extLst>
    </dgm:pt>
    <dgm:pt modelId="{3411129B-8132-4488-82B6-22222EB8904E}" type="pres">
      <dgm:prSet presAssocID="{7236CB00-ACCD-41F1-AD5A-CFB5DB916178}" presName="spaceRect" presStyleCnt="0"/>
      <dgm:spPr/>
    </dgm:pt>
    <dgm:pt modelId="{7E4A7A94-B703-4BF5-821E-4FA1250DD854}" type="pres">
      <dgm:prSet presAssocID="{7236CB00-ACCD-41F1-AD5A-CFB5DB916178}" presName="parTx" presStyleLbl="revTx" presStyleIdx="0" presStyleCnt="4">
        <dgm:presLayoutVars>
          <dgm:chMax val="0"/>
          <dgm:chPref val="0"/>
        </dgm:presLayoutVars>
      </dgm:prSet>
      <dgm:spPr/>
    </dgm:pt>
    <dgm:pt modelId="{73C65645-10CD-4E08-BA0D-30DE8EAAAC70}" type="pres">
      <dgm:prSet presAssocID="{80DE7C4B-98D8-42A7-A600-4097D046E055}" presName="sibTrans" presStyleCnt="0"/>
      <dgm:spPr/>
    </dgm:pt>
    <dgm:pt modelId="{A4ADC880-F04A-4823-A16C-89564CA95D7B}" type="pres">
      <dgm:prSet presAssocID="{4C6EB42B-A367-40CE-B28E-B7466122BA6A}" presName="compNode" presStyleCnt="0"/>
      <dgm:spPr/>
    </dgm:pt>
    <dgm:pt modelId="{DFEA6A33-94FB-47D3-88E8-35467C60F72D}" type="pres">
      <dgm:prSet presAssocID="{4C6EB42B-A367-40CE-B28E-B7466122BA6A}" presName="bgRect" presStyleLbl="bgShp" presStyleIdx="1" presStyleCnt="4"/>
      <dgm:spPr/>
    </dgm:pt>
    <dgm:pt modelId="{F948ADF1-217E-4830-BD66-392825A079CA}" type="pres">
      <dgm:prSet presAssocID="{4C6EB42B-A367-40CE-B28E-B7466122BA6A}"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F8073B00-650D-484B-B079-6C4C2EADA0E6}" type="pres">
      <dgm:prSet presAssocID="{4C6EB42B-A367-40CE-B28E-B7466122BA6A}" presName="spaceRect" presStyleCnt="0"/>
      <dgm:spPr/>
    </dgm:pt>
    <dgm:pt modelId="{0BF3E8C0-D7FE-4B31-9D56-2E01DF8833E8}" type="pres">
      <dgm:prSet presAssocID="{4C6EB42B-A367-40CE-B28E-B7466122BA6A}" presName="parTx" presStyleLbl="revTx" presStyleIdx="1" presStyleCnt="4">
        <dgm:presLayoutVars>
          <dgm:chMax val="0"/>
          <dgm:chPref val="0"/>
        </dgm:presLayoutVars>
      </dgm:prSet>
      <dgm:spPr/>
    </dgm:pt>
    <dgm:pt modelId="{9D7B51A0-7EE0-451E-BD09-CD91D83FE609}" type="pres">
      <dgm:prSet presAssocID="{EFD21328-32CF-4CB4-A904-09E6248748B7}" presName="sibTrans" presStyleCnt="0"/>
      <dgm:spPr/>
    </dgm:pt>
    <dgm:pt modelId="{84D0D4FE-BC1B-455F-B08B-16046E88B924}" type="pres">
      <dgm:prSet presAssocID="{4ED05445-D22F-419F-8A17-3F0170ADBA77}" presName="compNode" presStyleCnt="0"/>
      <dgm:spPr/>
    </dgm:pt>
    <dgm:pt modelId="{C6F3A79E-670A-4792-8FF5-10E410E80EED}" type="pres">
      <dgm:prSet presAssocID="{4ED05445-D22F-419F-8A17-3F0170ADBA77}" presName="bgRect" presStyleLbl="bgShp" presStyleIdx="2" presStyleCnt="4"/>
      <dgm:spPr/>
    </dgm:pt>
    <dgm:pt modelId="{79A8CDBA-5B39-4DB4-A7E8-37F365B78F76}" type="pres">
      <dgm:prSet presAssocID="{4ED05445-D22F-419F-8A17-3F0170ADBA77}"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Quotes outline"/>
        </a:ext>
      </dgm:extLst>
    </dgm:pt>
    <dgm:pt modelId="{757556F0-FC3F-4828-A081-0223C3C64DF4}" type="pres">
      <dgm:prSet presAssocID="{4ED05445-D22F-419F-8A17-3F0170ADBA77}" presName="spaceRect" presStyleCnt="0"/>
      <dgm:spPr/>
    </dgm:pt>
    <dgm:pt modelId="{75F8ECD2-F508-47DC-AB6C-15DC7873D4C7}" type="pres">
      <dgm:prSet presAssocID="{4ED05445-D22F-419F-8A17-3F0170ADBA77}" presName="parTx" presStyleLbl="revTx" presStyleIdx="2" presStyleCnt="4">
        <dgm:presLayoutVars>
          <dgm:chMax val="0"/>
          <dgm:chPref val="0"/>
        </dgm:presLayoutVars>
      </dgm:prSet>
      <dgm:spPr/>
    </dgm:pt>
    <dgm:pt modelId="{6FEFC933-B4CB-4BD0-8EA1-494203B165B4}" type="pres">
      <dgm:prSet presAssocID="{A8C6318A-D1DF-4F5E-8D18-A8C8753C5D97}" presName="sibTrans" presStyleCnt="0"/>
      <dgm:spPr/>
    </dgm:pt>
    <dgm:pt modelId="{72BA8446-05A3-4F6E-9D9E-5CCAC9E3295E}" type="pres">
      <dgm:prSet presAssocID="{7E975D19-6A9F-42B5-994F-659CB4631814}" presName="compNode" presStyleCnt="0"/>
      <dgm:spPr/>
    </dgm:pt>
    <dgm:pt modelId="{3601BF51-9CEF-462B-8ACC-C38B29BA3E05}" type="pres">
      <dgm:prSet presAssocID="{7E975D19-6A9F-42B5-994F-659CB4631814}" presName="bgRect" presStyleLbl="bgShp" presStyleIdx="3" presStyleCnt="4"/>
      <dgm:spPr/>
    </dgm:pt>
    <dgm:pt modelId="{FDC2A4C7-E461-47A0-B029-FFC24E5BAA7E}" type="pres">
      <dgm:prSet presAssocID="{7E975D19-6A9F-42B5-994F-659CB4631814}"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cribble with solid fill"/>
        </a:ext>
      </dgm:extLst>
    </dgm:pt>
    <dgm:pt modelId="{072D1168-A932-40CF-88CB-47AE3C466321}" type="pres">
      <dgm:prSet presAssocID="{7E975D19-6A9F-42B5-994F-659CB4631814}" presName="spaceRect" presStyleCnt="0"/>
      <dgm:spPr/>
    </dgm:pt>
    <dgm:pt modelId="{9156656E-4097-4241-ABB4-5AF1A2FB2935}" type="pres">
      <dgm:prSet presAssocID="{7E975D19-6A9F-42B5-994F-659CB4631814}" presName="parTx" presStyleLbl="revTx" presStyleIdx="3" presStyleCnt="4">
        <dgm:presLayoutVars>
          <dgm:chMax val="0"/>
          <dgm:chPref val="0"/>
        </dgm:presLayoutVars>
      </dgm:prSet>
      <dgm:spPr/>
    </dgm:pt>
  </dgm:ptLst>
  <dgm:cxnLst>
    <dgm:cxn modelId="{8E134820-2947-46D4-BEFA-B3AC031EE3AE}" srcId="{74885C25-AF28-4555-9B29-2972A14F2983}" destId="{4C6EB42B-A367-40CE-B28E-B7466122BA6A}" srcOrd="1" destOrd="0" parTransId="{11ACBE42-589E-4C8E-A531-F82081DE9222}" sibTransId="{EFD21328-32CF-4CB4-A904-09E6248748B7}"/>
    <dgm:cxn modelId="{7B67892E-D8FC-40F4-91B4-606B6BFE9456}" srcId="{74885C25-AF28-4555-9B29-2972A14F2983}" destId="{7E975D19-6A9F-42B5-994F-659CB4631814}" srcOrd="3" destOrd="0" parTransId="{91B58242-996B-4789-8AE2-3DC9199CA76B}" sibTransId="{5BBD6CF6-DDA3-4D1C-94B8-278398021398}"/>
    <dgm:cxn modelId="{C22B4D3C-7B12-4A40-B190-34D472E83A61}" type="presOf" srcId="{4ED05445-D22F-419F-8A17-3F0170ADBA77}" destId="{75F8ECD2-F508-47DC-AB6C-15DC7873D4C7}" srcOrd="0" destOrd="0" presId="urn:microsoft.com/office/officeart/2018/2/layout/IconVerticalSolidList"/>
    <dgm:cxn modelId="{651ED06D-DD0D-44B6-BA08-183FC96FE8EB}" type="presOf" srcId="{7236CB00-ACCD-41F1-AD5A-CFB5DB916178}" destId="{7E4A7A94-B703-4BF5-821E-4FA1250DD854}" srcOrd="0" destOrd="0" presId="urn:microsoft.com/office/officeart/2018/2/layout/IconVerticalSolidList"/>
    <dgm:cxn modelId="{8F6C1356-CC4C-439C-8FCE-3D57C1AEE853}" type="presOf" srcId="{4C6EB42B-A367-40CE-B28E-B7466122BA6A}" destId="{0BF3E8C0-D7FE-4B31-9D56-2E01DF8833E8}" srcOrd="0" destOrd="0" presId="urn:microsoft.com/office/officeart/2018/2/layout/IconVerticalSolidList"/>
    <dgm:cxn modelId="{48084A7D-868F-43DE-927A-9B9F5D00E909}" type="presOf" srcId="{74885C25-AF28-4555-9B29-2972A14F2983}" destId="{9C6CD18C-B2ED-47F2-8CD3-CA09D5350F3F}" srcOrd="0" destOrd="0" presId="urn:microsoft.com/office/officeart/2018/2/layout/IconVerticalSolidList"/>
    <dgm:cxn modelId="{797D65B9-9905-4677-8137-BBE9B0E4C5F3}" type="presOf" srcId="{7E975D19-6A9F-42B5-994F-659CB4631814}" destId="{9156656E-4097-4241-ABB4-5AF1A2FB2935}" srcOrd="0" destOrd="0" presId="urn:microsoft.com/office/officeart/2018/2/layout/IconVerticalSolidList"/>
    <dgm:cxn modelId="{93AE5BEA-67F0-4D30-9F82-36F15311BD80}" srcId="{74885C25-AF28-4555-9B29-2972A14F2983}" destId="{7236CB00-ACCD-41F1-AD5A-CFB5DB916178}" srcOrd="0" destOrd="0" parTransId="{468A6195-06DF-49F4-AE6C-A52FA5FD2C82}" sibTransId="{80DE7C4B-98D8-42A7-A600-4097D046E055}"/>
    <dgm:cxn modelId="{665B82EF-F512-4B70-BF9F-6EE84CD00FE2}" srcId="{74885C25-AF28-4555-9B29-2972A14F2983}" destId="{4ED05445-D22F-419F-8A17-3F0170ADBA77}" srcOrd="2" destOrd="0" parTransId="{873ACBCC-6C5E-47D9-875D-9880511ADF1A}" sibTransId="{A8C6318A-D1DF-4F5E-8D18-A8C8753C5D97}"/>
    <dgm:cxn modelId="{7B7932C3-DF19-4AED-A0F5-146341D26D76}" type="presParOf" srcId="{9C6CD18C-B2ED-47F2-8CD3-CA09D5350F3F}" destId="{90D091B4-3D32-4005-9FA0-B415C9C1FB3A}" srcOrd="0" destOrd="0" presId="urn:microsoft.com/office/officeart/2018/2/layout/IconVerticalSolidList"/>
    <dgm:cxn modelId="{99F38F9C-F8CC-442F-9CF6-C187EB5C8069}" type="presParOf" srcId="{90D091B4-3D32-4005-9FA0-B415C9C1FB3A}" destId="{ABC897E2-31AA-49F4-9A88-A4C260BB0D9D}" srcOrd="0" destOrd="0" presId="urn:microsoft.com/office/officeart/2018/2/layout/IconVerticalSolidList"/>
    <dgm:cxn modelId="{AD6758B0-BE12-47A3-B2D2-DCB496098099}" type="presParOf" srcId="{90D091B4-3D32-4005-9FA0-B415C9C1FB3A}" destId="{8E9C1492-1657-4634-AA44-D184ED6DB352}" srcOrd="1" destOrd="0" presId="urn:microsoft.com/office/officeart/2018/2/layout/IconVerticalSolidList"/>
    <dgm:cxn modelId="{91062867-DB59-4BD4-9ABD-BDB4C2FAA64B}" type="presParOf" srcId="{90D091B4-3D32-4005-9FA0-B415C9C1FB3A}" destId="{3411129B-8132-4488-82B6-22222EB8904E}" srcOrd="2" destOrd="0" presId="urn:microsoft.com/office/officeart/2018/2/layout/IconVerticalSolidList"/>
    <dgm:cxn modelId="{BC71B900-17F7-4366-96F5-2AF371746702}" type="presParOf" srcId="{90D091B4-3D32-4005-9FA0-B415C9C1FB3A}" destId="{7E4A7A94-B703-4BF5-821E-4FA1250DD854}" srcOrd="3" destOrd="0" presId="urn:microsoft.com/office/officeart/2018/2/layout/IconVerticalSolidList"/>
    <dgm:cxn modelId="{9B487EB6-22D6-43A3-A23C-57F800DE7698}" type="presParOf" srcId="{9C6CD18C-B2ED-47F2-8CD3-CA09D5350F3F}" destId="{73C65645-10CD-4E08-BA0D-30DE8EAAAC70}" srcOrd="1" destOrd="0" presId="urn:microsoft.com/office/officeart/2018/2/layout/IconVerticalSolidList"/>
    <dgm:cxn modelId="{19E53098-DA70-4216-AED9-F8EE06F0BE72}" type="presParOf" srcId="{9C6CD18C-B2ED-47F2-8CD3-CA09D5350F3F}" destId="{A4ADC880-F04A-4823-A16C-89564CA95D7B}" srcOrd="2" destOrd="0" presId="urn:microsoft.com/office/officeart/2018/2/layout/IconVerticalSolidList"/>
    <dgm:cxn modelId="{2F8FD975-0214-4E41-92B9-8808AE504330}" type="presParOf" srcId="{A4ADC880-F04A-4823-A16C-89564CA95D7B}" destId="{DFEA6A33-94FB-47D3-88E8-35467C60F72D}" srcOrd="0" destOrd="0" presId="urn:microsoft.com/office/officeart/2018/2/layout/IconVerticalSolidList"/>
    <dgm:cxn modelId="{3D018AB9-E6CB-423D-B4AF-FDAA589962DC}" type="presParOf" srcId="{A4ADC880-F04A-4823-A16C-89564CA95D7B}" destId="{F948ADF1-217E-4830-BD66-392825A079CA}" srcOrd="1" destOrd="0" presId="urn:microsoft.com/office/officeart/2018/2/layout/IconVerticalSolidList"/>
    <dgm:cxn modelId="{91AF7414-C65C-44FD-9A54-CA6F8D0C8494}" type="presParOf" srcId="{A4ADC880-F04A-4823-A16C-89564CA95D7B}" destId="{F8073B00-650D-484B-B079-6C4C2EADA0E6}" srcOrd="2" destOrd="0" presId="urn:microsoft.com/office/officeart/2018/2/layout/IconVerticalSolidList"/>
    <dgm:cxn modelId="{565708FF-FAEE-47B9-8C10-55DC30E4CFDF}" type="presParOf" srcId="{A4ADC880-F04A-4823-A16C-89564CA95D7B}" destId="{0BF3E8C0-D7FE-4B31-9D56-2E01DF8833E8}" srcOrd="3" destOrd="0" presId="urn:microsoft.com/office/officeart/2018/2/layout/IconVerticalSolidList"/>
    <dgm:cxn modelId="{D4F17F08-609D-4FCA-9FD4-8031DBE25D0C}" type="presParOf" srcId="{9C6CD18C-B2ED-47F2-8CD3-CA09D5350F3F}" destId="{9D7B51A0-7EE0-451E-BD09-CD91D83FE609}" srcOrd="3" destOrd="0" presId="urn:microsoft.com/office/officeart/2018/2/layout/IconVerticalSolidList"/>
    <dgm:cxn modelId="{EE4C6430-1D10-4F23-A888-5CE7D6C6E172}" type="presParOf" srcId="{9C6CD18C-B2ED-47F2-8CD3-CA09D5350F3F}" destId="{84D0D4FE-BC1B-455F-B08B-16046E88B924}" srcOrd="4" destOrd="0" presId="urn:microsoft.com/office/officeart/2018/2/layout/IconVerticalSolidList"/>
    <dgm:cxn modelId="{4CEAD00E-CC1F-4FD3-88D7-FEDA9B451BCC}" type="presParOf" srcId="{84D0D4FE-BC1B-455F-B08B-16046E88B924}" destId="{C6F3A79E-670A-4792-8FF5-10E410E80EED}" srcOrd="0" destOrd="0" presId="urn:microsoft.com/office/officeart/2018/2/layout/IconVerticalSolidList"/>
    <dgm:cxn modelId="{FA0CFCC5-4CBE-4B68-85A6-55042711B04B}" type="presParOf" srcId="{84D0D4FE-BC1B-455F-B08B-16046E88B924}" destId="{79A8CDBA-5B39-4DB4-A7E8-37F365B78F76}" srcOrd="1" destOrd="0" presId="urn:microsoft.com/office/officeart/2018/2/layout/IconVerticalSolidList"/>
    <dgm:cxn modelId="{00A3E1E8-A044-4932-B75F-E9F5589A2048}" type="presParOf" srcId="{84D0D4FE-BC1B-455F-B08B-16046E88B924}" destId="{757556F0-FC3F-4828-A081-0223C3C64DF4}" srcOrd="2" destOrd="0" presId="urn:microsoft.com/office/officeart/2018/2/layout/IconVerticalSolidList"/>
    <dgm:cxn modelId="{C9807D01-F8B3-44E7-9B1F-12DA57A69737}" type="presParOf" srcId="{84D0D4FE-BC1B-455F-B08B-16046E88B924}" destId="{75F8ECD2-F508-47DC-AB6C-15DC7873D4C7}" srcOrd="3" destOrd="0" presId="urn:microsoft.com/office/officeart/2018/2/layout/IconVerticalSolidList"/>
    <dgm:cxn modelId="{97FFAFA5-C736-47F2-AB79-D796150CBDDB}" type="presParOf" srcId="{9C6CD18C-B2ED-47F2-8CD3-CA09D5350F3F}" destId="{6FEFC933-B4CB-4BD0-8EA1-494203B165B4}" srcOrd="5" destOrd="0" presId="urn:microsoft.com/office/officeart/2018/2/layout/IconVerticalSolidList"/>
    <dgm:cxn modelId="{AA0DB6DA-506B-4C0E-A939-2A7F34BF871F}" type="presParOf" srcId="{9C6CD18C-B2ED-47F2-8CD3-CA09D5350F3F}" destId="{72BA8446-05A3-4F6E-9D9E-5CCAC9E3295E}" srcOrd="6" destOrd="0" presId="urn:microsoft.com/office/officeart/2018/2/layout/IconVerticalSolidList"/>
    <dgm:cxn modelId="{9CA522A7-3B58-4314-8FC2-1CD1B65363D9}" type="presParOf" srcId="{72BA8446-05A3-4F6E-9D9E-5CCAC9E3295E}" destId="{3601BF51-9CEF-462B-8ACC-C38B29BA3E05}" srcOrd="0" destOrd="0" presId="urn:microsoft.com/office/officeart/2018/2/layout/IconVerticalSolidList"/>
    <dgm:cxn modelId="{82598A42-536E-47A7-88C4-36088B1AFE0E}" type="presParOf" srcId="{72BA8446-05A3-4F6E-9D9E-5CCAC9E3295E}" destId="{FDC2A4C7-E461-47A0-B029-FFC24E5BAA7E}" srcOrd="1" destOrd="0" presId="urn:microsoft.com/office/officeart/2018/2/layout/IconVerticalSolidList"/>
    <dgm:cxn modelId="{F64D3C00-86B5-469A-9CA7-C41228E5BDD1}" type="presParOf" srcId="{72BA8446-05A3-4F6E-9D9E-5CCAC9E3295E}" destId="{072D1168-A932-40CF-88CB-47AE3C466321}" srcOrd="2" destOrd="0" presId="urn:microsoft.com/office/officeart/2018/2/layout/IconVerticalSolidList"/>
    <dgm:cxn modelId="{DA7DA5D9-0978-4411-AF37-20905EA9EA50}" type="presParOf" srcId="{72BA8446-05A3-4F6E-9D9E-5CCAC9E3295E}" destId="{9156656E-4097-4241-ABB4-5AF1A2FB293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885C25-AF28-4555-9B29-2972A14F298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236CB00-ACCD-41F1-AD5A-CFB5DB916178}">
      <dgm:prSet/>
      <dgm:spPr/>
      <dgm:t>
        <a:bodyPr/>
        <a:lstStyle/>
        <a:p>
          <a:pPr>
            <a:lnSpc>
              <a:spcPct val="100000"/>
            </a:lnSpc>
          </a:pPr>
          <a:r>
            <a:rPr lang="en-US" dirty="0"/>
            <a:t>Knowledge and its application</a:t>
          </a:r>
        </a:p>
      </dgm:t>
    </dgm:pt>
    <dgm:pt modelId="{468A6195-06DF-49F4-AE6C-A52FA5FD2C82}" type="parTrans" cxnId="{93AE5BEA-67F0-4D30-9F82-36F15311BD80}">
      <dgm:prSet/>
      <dgm:spPr/>
      <dgm:t>
        <a:bodyPr/>
        <a:lstStyle/>
        <a:p>
          <a:endParaRPr lang="en-US"/>
        </a:p>
      </dgm:t>
    </dgm:pt>
    <dgm:pt modelId="{80DE7C4B-98D8-42A7-A600-4097D046E055}" type="sibTrans" cxnId="{93AE5BEA-67F0-4D30-9F82-36F15311BD80}">
      <dgm:prSet/>
      <dgm:spPr/>
      <dgm:t>
        <a:bodyPr/>
        <a:lstStyle/>
        <a:p>
          <a:endParaRPr lang="en-US"/>
        </a:p>
      </dgm:t>
    </dgm:pt>
    <dgm:pt modelId="{4C6EB42B-A367-40CE-B28E-B7466122BA6A}">
      <dgm:prSet/>
      <dgm:spPr/>
      <dgm:t>
        <a:bodyPr/>
        <a:lstStyle/>
        <a:p>
          <a:pPr>
            <a:lnSpc>
              <a:spcPct val="100000"/>
            </a:lnSpc>
          </a:pPr>
          <a:r>
            <a:rPr lang="en-US" dirty="0"/>
            <a:t>Putting key ideas/facts into operation and critical thinking</a:t>
          </a:r>
        </a:p>
      </dgm:t>
    </dgm:pt>
    <dgm:pt modelId="{11ACBE42-589E-4C8E-A531-F82081DE9222}" type="parTrans" cxnId="{8E134820-2947-46D4-BEFA-B3AC031EE3AE}">
      <dgm:prSet/>
      <dgm:spPr/>
      <dgm:t>
        <a:bodyPr/>
        <a:lstStyle/>
        <a:p>
          <a:endParaRPr lang="en-US"/>
        </a:p>
      </dgm:t>
    </dgm:pt>
    <dgm:pt modelId="{EFD21328-32CF-4CB4-A904-09E6248748B7}" type="sibTrans" cxnId="{8E134820-2947-46D4-BEFA-B3AC031EE3AE}">
      <dgm:prSet/>
      <dgm:spPr/>
      <dgm:t>
        <a:bodyPr/>
        <a:lstStyle/>
        <a:p>
          <a:endParaRPr lang="en-US"/>
        </a:p>
      </dgm:t>
    </dgm:pt>
    <dgm:pt modelId="{4ED05445-D22F-419F-8A17-3F0170ADBA77}">
      <dgm:prSet phldr="0"/>
      <dgm:spPr/>
      <dgm:t>
        <a:bodyPr/>
        <a:lstStyle/>
        <a:p>
          <a:pPr>
            <a:lnSpc>
              <a:spcPct val="100000"/>
            </a:lnSpc>
          </a:pPr>
          <a:r>
            <a:rPr lang="en-US" dirty="0"/>
            <a:t>Think about the structure of your answers</a:t>
          </a:r>
        </a:p>
      </dgm:t>
    </dgm:pt>
    <dgm:pt modelId="{873ACBCC-6C5E-47D9-875D-9880511ADF1A}" type="parTrans" cxnId="{665B82EF-F512-4B70-BF9F-6EE84CD00FE2}">
      <dgm:prSet/>
      <dgm:spPr/>
      <dgm:t>
        <a:bodyPr/>
        <a:lstStyle/>
        <a:p>
          <a:endParaRPr lang="en-IE"/>
        </a:p>
      </dgm:t>
    </dgm:pt>
    <dgm:pt modelId="{A8C6318A-D1DF-4F5E-8D18-A8C8753C5D97}" type="sibTrans" cxnId="{665B82EF-F512-4B70-BF9F-6EE84CD00FE2}">
      <dgm:prSet/>
      <dgm:spPr/>
      <dgm:t>
        <a:bodyPr/>
        <a:lstStyle/>
        <a:p>
          <a:endParaRPr lang="en-IE"/>
        </a:p>
      </dgm:t>
    </dgm:pt>
    <dgm:pt modelId="{7E975D19-6A9F-42B5-994F-659CB4631814}">
      <dgm:prSet phldr="0"/>
      <dgm:spPr/>
      <dgm:t>
        <a:bodyPr/>
        <a:lstStyle/>
        <a:p>
          <a:pPr>
            <a:lnSpc>
              <a:spcPct val="100000"/>
            </a:lnSpc>
          </a:pPr>
          <a:r>
            <a:rPr lang="en-US" dirty="0"/>
            <a:t>Practice answering</a:t>
          </a:r>
        </a:p>
      </dgm:t>
    </dgm:pt>
    <dgm:pt modelId="{91B58242-996B-4789-8AE2-3DC9199CA76B}" type="parTrans" cxnId="{7B67892E-D8FC-40F4-91B4-606B6BFE9456}">
      <dgm:prSet/>
      <dgm:spPr/>
      <dgm:t>
        <a:bodyPr/>
        <a:lstStyle/>
        <a:p>
          <a:endParaRPr lang="en-IE"/>
        </a:p>
      </dgm:t>
    </dgm:pt>
    <dgm:pt modelId="{5BBD6CF6-DDA3-4D1C-94B8-278398021398}" type="sibTrans" cxnId="{7B67892E-D8FC-40F4-91B4-606B6BFE9456}">
      <dgm:prSet/>
      <dgm:spPr/>
      <dgm:t>
        <a:bodyPr/>
        <a:lstStyle/>
        <a:p>
          <a:endParaRPr lang="en-IE"/>
        </a:p>
      </dgm:t>
    </dgm:pt>
    <dgm:pt modelId="{9C6CD18C-B2ED-47F2-8CD3-CA09D5350F3F}" type="pres">
      <dgm:prSet presAssocID="{74885C25-AF28-4555-9B29-2972A14F2983}" presName="root" presStyleCnt="0">
        <dgm:presLayoutVars>
          <dgm:dir/>
          <dgm:resizeHandles val="exact"/>
        </dgm:presLayoutVars>
      </dgm:prSet>
      <dgm:spPr/>
    </dgm:pt>
    <dgm:pt modelId="{90D091B4-3D32-4005-9FA0-B415C9C1FB3A}" type="pres">
      <dgm:prSet presAssocID="{7236CB00-ACCD-41F1-AD5A-CFB5DB916178}" presName="compNode" presStyleCnt="0"/>
      <dgm:spPr/>
    </dgm:pt>
    <dgm:pt modelId="{ABC897E2-31AA-49F4-9A88-A4C260BB0D9D}" type="pres">
      <dgm:prSet presAssocID="{7236CB00-ACCD-41F1-AD5A-CFB5DB916178}" presName="bgRect" presStyleLbl="bgShp" presStyleIdx="0" presStyleCnt="4"/>
      <dgm:spPr/>
    </dgm:pt>
    <dgm:pt modelId="{8E9C1492-1657-4634-AA44-D184ED6DB352}" type="pres">
      <dgm:prSet presAssocID="{7236CB00-ACCD-41F1-AD5A-CFB5DB91617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erson with Idea"/>
        </a:ext>
      </dgm:extLst>
    </dgm:pt>
    <dgm:pt modelId="{3411129B-8132-4488-82B6-22222EB8904E}" type="pres">
      <dgm:prSet presAssocID="{7236CB00-ACCD-41F1-AD5A-CFB5DB916178}" presName="spaceRect" presStyleCnt="0"/>
      <dgm:spPr/>
    </dgm:pt>
    <dgm:pt modelId="{7E4A7A94-B703-4BF5-821E-4FA1250DD854}" type="pres">
      <dgm:prSet presAssocID="{7236CB00-ACCD-41F1-AD5A-CFB5DB916178}" presName="parTx" presStyleLbl="revTx" presStyleIdx="0" presStyleCnt="4">
        <dgm:presLayoutVars>
          <dgm:chMax val="0"/>
          <dgm:chPref val="0"/>
        </dgm:presLayoutVars>
      </dgm:prSet>
      <dgm:spPr/>
    </dgm:pt>
    <dgm:pt modelId="{73C65645-10CD-4E08-BA0D-30DE8EAAAC70}" type="pres">
      <dgm:prSet presAssocID="{80DE7C4B-98D8-42A7-A600-4097D046E055}" presName="sibTrans" presStyleCnt="0"/>
      <dgm:spPr/>
    </dgm:pt>
    <dgm:pt modelId="{A4ADC880-F04A-4823-A16C-89564CA95D7B}" type="pres">
      <dgm:prSet presAssocID="{4C6EB42B-A367-40CE-B28E-B7466122BA6A}" presName="compNode" presStyleCnt="0"/>
      <dgm:spPr/>
    </dgm:pt>
    <dgm:pt modelId="{DFEA6A33-94FB-47D3-88E8-35467C60F72D}" type="pres">
      <dgm:prSet presAssocID="{4C6EB42B-A367-40CE-B28E-B7466122BA6A}" presName="bgRect" presStyleLbl="bgShp" presStyleIdx="1" presStyleCnt="4" custLinFactNeighborX="617" custLinFactNeighborY="3383"/>
      <dgm:spPr/>
    </dgm:pt>
    <dgm:pt modelId="{F948ADF1-217E-4830-BD66-392825A079CA}" type="pres">
      <dgm:prSet presAssocID="{4C6EB42B-A367-40CE-B28E-B7466122BA6A}"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F8073B00-650D-484B-B079-6C4C2EADA0E6}" type="pres">
      <dgm:prSet presAssocID="{4C6EB42B-A367-40CE-B28E-B7466122BA6A}" presName="spaceRect" presStyleCnt="0"/>
      <dgm:spPr/>
    </dgm:pt>
    <dgm:pt modelId="{0BF3E8C0-D7FE-4B31-9D56-2E01DF8833E8}" type="pres">
      <dgm:prSet presAssocID="{4C6EB42B-A367-40CE-B28E-B7466122BA6A}" presName="parTx" presStyleLbl="revTx" presStyleIdx="1" presStyleCnt="4">
        <dgm:presLayoutVars>
          <dgm:chMax val="0"/>
          <dgm:chPref val="0"/>
        </dgm:presLayoutVars>
      </dgm:prSet>
      <dgm:spPr/>
    </dgm:pt>
    <dgm:pt modelId="{9D7B51A0-7EE0-451E-BD09-CD91D83FE609}" type="pres">
      <dgm:prSet presAssocID="{EFD21328-32CF-4CB4-A904-09E6248748B7}" presName="sibTrans" presStyleCnt="0"/>
      <dgm:spPr/>
    </dgm:pt>
    <dgm:pt modelId="{84D0D4FE-BC1B-455F-B08B-16046E88B924}" type="pres">
      <dgm:prSet presAssocID="{4ED05445-D22F-419F-8A17-3F0170ADBA77}" presName="compNode" presStyleCnt="0"/>
      <dgm:spPr/>
    </dgm:pt>
    <dgm:pt modelId="{C6F3A79E-670A-4792-8FF5-10E410E80EED}" type="pres">
      <dgm:prSet presAssocID="{4ED05445-D22F-419F-8A17-3F0170ADBA77}" presName="bgRect" presStyleLbl="bgShp" presStyleIdx="2" presStyleCnt="4"/>
      <dgm:spPr/>
    </dgm:pt>
    <dgm:pt modelId="{79A8CDBA-5B39-4DB4-A7E8-37F365B78F76}" type="pres">
      <dgm:prSet presAssocID="{4ED05445-D22F-419F-8A17-3F0170ADBA77}"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Hierarchy with solid fill"/>
        </a:ext>
      </dgm:extLst>
    </dgm:pt>
    <dgm:pt modelId="{757556F0-FC3F-4828-A081-0223C3C64DF4}" type="pres">
      <dgm:prSet presAssocID="{4ED05445-D22F-419F-8A17-3F0170ADBA77}" presName="spaceRect" presStyleCnt="0"/>
      <dgm:spPr/>
    </dgm:pt>
    <dgm:pt modelId="{75F8ECD2-F508-47DC-AB6C-15DC7873D4C7}" type="pres">
      <dgm:prSet presAssocID="{4ED05445-D22F-419F-8A17-3F0170ADBA77}" presName="parTx" presStyleLbl="revTx" presStyleIdx="2" presStyleCnt="4">
        <dgm:presLayoutVars>
          <dgm:chMax val="0"/>
          <dgm:chPref val="0"/>
        </dgm:presLayoutVars>
      </dgm:prSet>
      <dgm:spPr/>
    </dgm:pt>
    <dgm:pt modelId="{6FEFC933-B4CB-4BD0-8EA1-494203B165B4}" type="pres">
      <dgm:prSet presAssocID="{A8C6318A-D1DF-4F5E-8D18-A8C8753C5D97}" presName="sibTrans" presStyleCnt="0"/>
      <dgm:spPr/>
    </dgm:pt>
    <dgm:pt modelId="{72BA8446-05A3-4F6E-9D9E-5CCAC9E3295E}" type="pres">
      <dgm:prSet presAssocID="{7E975D19-6A9F-42B5-994F-659CB4631814}" presName="compNode" presStyleCnt="0"/>
      <dgm:spPr/>
    </dgm:pt>
    <dgm:pt modelId="{3601BF51-9CEF-462B-8ACC-C38B29BA3E05}" type="pres">
      <dgm:prSet presAssocID="{7E975D19-6A9F-42B5-994F-659CB4631814}" presName="bgRect" presStyleLbl="bgShp" presStyleIdx="3" presStyleCnt="4"/>
      <dgm:spPr/>
    </dgm:pt>
    <dgm:pt modelId="{FDC2A4C7-E461-47A0-B029-FFC24E5BAA7E}" type="pres">
      <dgm:prSet presAssocID="{7E975D19-6A9F-42B5-994F-659CB4631814}"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cribble with solid fill"/>
        </a:ext>
      </dgm:extLst>
    </dgm:pt>
    <dgm:pt modelId="{072D1168-A932-40CF-88CB-47AE3C466321}" type="pres">
      <dgm:prSet presAssocID="{7E975D19-6A9F-42B5-994F-659CB4631814}" presName="spaceRect" presStyleCnt="0"/>
      <dgm:spPr/>
    </dgm:pt>
    <dgm:pt modelId="{9156656E-4097-4241-ABB4-5AF1A2FB2935}" type="pres">
      <dgm:prSet presAssocID="{7E975D19-6A9F-42B5-994F-659CB4631814}" presName="parTx" presStyleLbl="revTx" presStyleIdx="3" presStyleCnt="4">
        <dgm:presLayoutVars>
          <dgm:chMax val="0"/>
          <dgm:chPref val="0"/>
        </dgm:presLayoutVars>
      </dgm:prSet>
      <dgm:spPr/>
    </dgm:pt>
  </dgm:ptLst>
  <dgm:cxnLst>
    <dgm:cxn modelId="{8E134820-2947-46D4-BEFA-B3AC031EE3AE}" srcId="{74885C25-AF28-4555-9B29-2972A14F2983}" destId="{4C6EB42B-A367-40CE-B28E-B7466122BA6A}" srcOrd="1" destOrd="0" parTransId="{11ACBE42-589E-4C8E-A531-F82081DE9222}" sibTransId="{EFD21328-32CF-4CB4-A904-09E6248748B7}"/>
    <dgm:cxn modelId="{7B67892E-D8FC-40F4-91B4-606B6BFE9456}" srcId="{74885C25-AF28-4555-9B29-2972A14F2983}" destId="{7E975D19-6A9F-42B5-994F-659CB4631814}" srcOrd="3" destOrd="0" parTransId="{91B58242-996B-4789-8AE2-3DC9199CA76B}" sibTransId="{5BBD6CF6-DDA3-4D1C-94B8-278398021398}"/>
    <dgm:cxn modelId="{C22B4D3C-7B12-4A40-B190-34D472E83A61}" type="presOf" srcId="{4ED05445-D22F-419F-8A17-3F0170ADBA77}" destId="{75F8ECD2-F508-47DC-AB6C-15DC7873D4C7}" srcOrd="0" destOrd="0" presId="urn:microsoft.com/office/officeart/2018/2/layout/IconVerticalSolidList"/>
    <dgm:cxn modelId="{651ED06D-DD0D-44B6-BA08-183FC96FE8EB}" type="presOf" srcId="{7236CB00-ACCD-41F1-AD5A-CFB5DB916178}" destId="{7E4A7A94-B703-4BF5-821E-4FA1250DD854}" srcOrd="0" destOrd="0" presId="urn:microsoft.com/office/officeart/2018/2/layout/IconVerticalSolidList"/>
    <dgm:cxn modelId="{8F6C1356-CC4C-439C-8FCE-3D57C1AEE853}" type="presOf" srcId="{4C6EB42B-A367-40CE-B28E-B7466122BA6A}" destId="{0BF3E8C0-D7FE-4B31-9D56-2E01DF8833E8}" srcOrd="0" destOrd="0" presId="urn:microsoft.com/office/officeart/2018/2/layout/IconVerticalSolidList"/>
    <dgm:cxn modelId="{48084A7D-868F-43DE-927A-9B9F5D00E909}" type="presOf" srcId="{74885C25-AF28-4555-9B29-2972A14F2983}" destId="{9C6CD18C-B2ED-47F2-8CD3-CA09D5350F3F}" srcOrd="0" destOrd="0" presId="urn:microsoft.com/office/officeart/2018/2/layout/IconVerticalSolidList"/>
    <dgm:cxn modelId="{797D65B9-9905-4677-8137-BBE9B0E4C5F3}" type="presOf" srcId="{7E975D19-6A9F-42B5-994F-659CB4631814}" destId="{9156656E-4097-4241-ABB4-5AF1A2FB2935}" srcOrd="0" destOrd="0" presId="urn:microsoft.com/office/officeart/2018/2/layout/IconVerticalSolidList"/>
    <dgm:cxn modelId="{93AE5BEA-67F0-4D30-9F82-36F15311BD80}" srcId="{74885C25-AF28-4555-9B29-2972A14F2983}" destId="{7236CB00-ACCD-41F1-AD5A-CFB5DB916178}" srcOrd="0" destOrd="0" parTransId="{468A6195-06DF-49F4-AE6C-A52FA5FD2C82}" sibTransId="{80DE7C4B-98D8-42A7-A600-4097D046E055}"/>
    <dgm:cxn modelId="{665B82EF-F512-4B70-BF9F-6EE84CD00FE2}" srcId="{74885C25-AF28-4555-9B29-2972A14F2983}" destId="{4ED05445-D22F-419F-8A17-3F0170ADBA77}" srcOrd="2" destOrd="0" parTransId="{873ACBCC-6C5E-47D9-875D-9880511ADF1A}" sibTransId="{A8C6318A-D1DF-4F5E-8D18-A8C8753C5D97}"/>
    <dgm:cxn modelId="{7B7932C3-DF19-4AED-A0F5-146341D26D76}" type="presParOf" srcId="{9C6CD18C-B2ED-47F2-8CD3-CA09D5350F3F}" destId="{90D091B4-3D32-4005-9FA0-B415C9C1FB3A}" srcOrd="0" destOrd="0" presId="urn:microsoft.com/office/officeart/2018/2/layout/IconVerticalSolidList"/>
    <dgm:cxn modelId="{99F38F9C-F8CC-442F-9CF6-C187EB5C8069}" type="presParOf" srcId="{90D091B4-3D32-4005-9FA0-B415C9C1FB3A}" destId="{ABC897E2-31AA-49F4-9A88-A4C260BB0D9D}" srcOrd="0" destOrd="0" presId="urn:microsoft.com/office/officeart/2018/2/layout/IconVerticalSolidList"/>
    <dgm:cxn modelId="{AD6758B0-BE12-47A3-B2D2-DCB496098099}" type="presParOf" srcId="{90D091B4-3D32-4005-9FA0-B415C9C1FB3A}" destId="{8E9C1492-1657-4634-AA44-D184ED6DB352}" srcOrd="1" destOrd="0" presId="urn:microsoft.com/office/officeart/2018/2/layout/IconVerticalSolidList"/>
    <dgm:cxn modelId="{91062867-DB59-4BD4-9ABD-BDB4C2FAA64B}" type="presParOf" srcId="{90D091B4-3D32-4005-9FA0-B415C9C1FB3A}" destId="{3411129B-8132-4488-82B6-22222EB8904E}" srcOrd="2" destOrd="0" presId="urn:microsoft.com/office/officeart/2018/2/layout/IconVerticalSolidList"/>
    <dgm:cxn modelId="{BC71B900-17F7-4366-96F5-2AF371746702}" type="presParOf" srcId="{90D091B4-3D32-4005-9FA0-B415C9C1FB3A}" destId="{7E4A7A94-B703-4BF5-821E-4FA1250DD854}" srcOrd="3" destOrd="0" presId="urn:microsoft.com/office/officeart/2018/2/layout/IconVerticalSolidList"/>
    <dgm:cxn modelId="{9B487EB6-22D6-43A3-A23C-57F800DE7698}" type="presParOf" srcId="{9C6CD18C-B2ED-47F2-8CD3-CA09D5350F3F}" destId="{73C65645-10CD-4E08-BA0D-30DE8EAAAC70}" srcOrd="1" destOrd="0" presId="urn:microsoft.com/office/officeart/2018/2/layout/IconVerticalSolidList"/>
    <dgm:cxn modelId="{19E53098-DA70-4216-AED9-F8EE06F0BE72}" type="presParOf" srcId="{9C6CD18C-B2ED-47F2-8CD3-CA09D5350F3F}" destId="{A4ADC880-F04A-4823-A16C-89564CA95D7B}" srcOrd="2" destOrd="0" presId="urn:microsoft.com/office/officeart/2018/2/layout/IconVerticalSolidList"/>
    <dgm:cxn modelId="{2F8FD975-0214-4E41-92B9-8808AE504330}" type="presParOf" srcId="{A4ADC880-F04A-4823-A16C-89564CA95D7B}" destId="{DFEA6A33-94FB-47D3-88E8-35467C60F72D}" srcOrd="0" destOrd="0" presId="urn:microsoft.com/office/officeart/2018/2/layout/IconVerticalSolidList"/>
    <dgm:cxn modelId="{3D018AB9-E6CB-423D-B4AF-FDAA589962DC}" type="presParOf" srcId="{A4ADC880-F04A-4823-A16C-89564CA95D7B}" destId="{F948ADF1-217E-4830-BD66-392825A079CA}" srcOrd="1" destOrd="0" presId="urn:microsoft.com/office/officeart/2018/2/layout/IconVerticalSolidList"/>
    <dgm:cxn modelId="{91AF7414-C65C-44FD-9A54-CA6F8D0C8494}" type="presParOf" srcId="{A4ADC880-F04A-4823-A16C-89564CA95D7B}" destId="{F8073B00-650D-484B-B079-6C4C2EADA0E6}" srcOrd="2" destOrd="0" presId="urn:microsoft.com/office/officeart/2018/2/layout/IconVerticalSolidList"/>
    <dgm:cxn modelId="{565708FF-FAEE-47B9-8C10-55DC30E4CFDF}" type="presParOf" srcId="{A4ADC880-F04A-4823-A16C-89564CA95D7B}" destId="{0BF3E8C0-D7FE-4B31-9D56-2E01DF8833E8}" srcOrd="3" destOrd="0" presId="urn:microsoft.com/office/officeart/2018/2/layout/IconVerticalSolidList"/>
    <dgm:cxn modelId="{D4F17F08-609D-4FCA-9FD4-8031DBE25D0C}" type="presParOf" srcId="{9C6CD18C-B2ED-47F2-8CD3-CA09D5350F3F}" destId="{9D7B51A0-7EE0-451E-BD09-CD91D83FE609}" srcOrd="3" destOrd="0" presId="urn:microsoft.com/office/officeart/2018/2/layout/IconVerticalSolidList"/>
    <dgm:cxn modelId="{EE4C6430-1D10-4F23-A888-5CE7D6C6E172}" type="presParOf" srcId="{9C6CD18C-B2ED-47F2-8CD3-CA09D5350F3F}" destId="{84D0D4FE-BC1B-455F-B08B-16046E88B924}" srcOrd="4" destOrd="0" presId="urn:microsoft.com/office/officeart/2018/2/layout/IconVerticalSolidList"/>
    <dgm:cxn modelId="{4CEAD00E-CC1F-4FD3-88D7-FEDA9B451BCC}" type="presParOf" srcId="{84D0D4FE-BC1B-455F-B08B-16046E88B924}" destId="{C6F3A79E-670A-4792-8FF5-10E410E80EED}" srcOrd="0" destOrd="0" presId="urn:microsoft.com/office/officeart/2018/2/layout/IconVerticalSolidList"/>
    <dgm:cxn modelId="{FA0CFCC5-4CBE-4B68-85A6-55042711B04B}" type="presParOf" srcId="{84D0D4FE-BC1B-455F-B08B-16046E88B924}" destId="{79A8CDBA-5B39-4DB4-A7E8-37F365B78F76}" srcOrd="1" destOrd="0" presId="urn:microsoft.com/office/officeart/2018/2/layout/IconVerticalSolidList"/>
    <dgm:cxn modelId="{00A3E1E8-A044-4932-B75F-E9F5589A2048}" type="presParOf" srcId="{84D0D4FE-BC1B-455F-B08B-16046E88B924}" destId="{757556F0-FC3F-4828-A081-0223C3C64DF4}" srcOrd="2" destOrd="0" presId="urn:microsoft.com/office/officeart/2018/2/layout/IconVerticalSolidList"/>
    <dgm:cxn modelId="{C9807D01-F8B3-44E7-9B1F-12DA57A69737}" type="presParOf" srcId="{84D0D4FE-BC1B-455F-B08B-16046E88B924}" destId="{75F8ECD2-F508-47DC-AB6C-15DC7873D4C7}" srcOrd="3" destOrd="0" presId="urn:microsoft.com/office/officeart/2018/2/layout/IconVerticalSolidList"/>
    <dgm:cxn modelId="{97FFAFA5-C736-47F2-AB79-D796150CBDDB}" type="presParOf" srcId="{9C6CD18C-B2ED-47F2-8CD3-CA09D5350F3F}" destId="{6FEFC933-B4CB-4BD0-8EA1-494203B165B4}" srcOrd="5" destOrd="0" presId="urn:microsoft.com/office/officeart/2018/2/layout/IconVerticalSolidList"/>
    <dgm:cxn modelId="{AA0DB6DA-506B-4C0E-A939-2A7F34BF871F}" type="presParOf" srcId="{9C6CD18C-B2ED-47F2-8CD3-CA09D5350F3F}" destId="{72BA8446-05A3-4F6E-9D9E-5CCAC9E3295E}" srcOrd="6" destOrd="0" presId="urn:microsoft.com/office/officeart/2018/2/layout/IconVerticalSolidList"/>
    <dgm:cxn modelId="{9CA522A7-3B58-4314-8FC2-1CD1B65363D9}" type="presParOf" srcId="{72BA8446-05A3-4F6E-9D9E-5CCAC9E3295E}" destId="{3601BF51-9CEF-462B-8ACC-C38B29BA3E05}" srcOrd="0" destOrd="0" presId="urn:microsoft.com/office/officeart/2018/2/layout/IconVerticalSolidList"/>
    <dgm:cxn modelId="{82598A42-536E-47A7-88C4-36088B1AFE0E}" type="presParOf" srcId="{72BA8446-05A3-4F6E-9D9E-5CCAC9E3295E}" destId="{FDC2A4C7-E461-47A0-B029-FFC24E5BAA7E}" srcOrd="1" destOrd="0" presId="urn:microsoft.com/office/officeart/2018/2/layout/IconVerticalSolidList"/>
    <dgm:cxn modelId="{F64D3C00-86B5-469A-9CA7-C41228E5BDD1}" type="presParOf" srcId="{72BA8446-05A3-4F6E-9D9E-5CCAC9E3295E}" destId="{072D1168-A932-40CF-88CB-47AE3C466321}" srcOrd="2" destOrd="0" presId="urn:microsoft.com/office/officeart/2018/2/layout/IconVerticalSolidList"/>
    <dgm:cxn modelId="{DA7DA5D9-0978-4411-AF37-20905EA9EA50}" type="presParOf" srcId="{72BA8446-05A3-4F6E-9D9E-5CCAC9E3295E}" destId="{9156656E-4097-4241-ABB4-5AF1A2FB293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3E069-5802-4138-946B-D4964C6ECCCF}">
      <dsp:nvSpPr>
        <dsp:cNvPr id="0" name=""/>
        <dsp:cNvSpPr/>
      </dsp:nvSpPr>
      <dsp:spPr>
        <a:xfrm rot="10800000">
          <a:off x="914402" y="8294"/>
          <a:ext cx="3040380" cy="622220"/>
        </a:xfrm>
        <a:prstGeom prst="homePlat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382" tIns="91440" rIns="170688" bIns="91440" numCol="1" spcCol="1270" anchor="ctr" anchorCtr="0">
          <a:noAutofit/>
        </a:bodyPr>
        <a:lstStyle/>
        <a:p>
          <a:pPr marL="0" lvl="0" indent="0" algn="ctr" defTabSz="1066800">
            <a:lnSpc>
              <a:spcPct val="90000"/>
            </a:lnSpc>
            <a:spcBef>
              <a:spcPct val="0"/>
            </a:spcBef>
            <a:spcAft>
              <a:spcPct val="35000"/>
            </a:spcAft>
            <a:buNone/>
          </a:pPr>
          <a:r>
            <a:rPr lang="en-IE" sz="2400" kern="1200" dirty="0"/>
            <a:t>Visual</a:t>
          </a:r>
        </a:p>
      </dsp:txBody>
      <dsp:txXfrm rot="10800000">
        <a:off x="1069957" y="8294"/>
        <a:ext cx="2884825" cy="622220"/>
      </dsp:txXfrm>
    </dsp:sp>
    <dsp:sp modelId="{47EC9C79-7C60-47DB-ABA3-FB31DD0819E2}">
      <dsp:nvSpPr>
        <dsp:cNvPr id="0" name=""/>
        <dsp:cNvSpPr/>
      </dsp:nvSpPr>
      <dsp:spPr>
        <a:xfrm>
          <a:off x="610254" y="952"/>
          <a:ext cx="622220" cy="62222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7000" r="-37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AF3F11-5F43-4417-BC2D-70569D84EDD3}">
      <dsp:nvSpPr>
        <dsp:cNvPr id="0" name=""/>
        <dsp:cNvSpPr/>
      </dsp:nvSpPr>
      <dsp:spPr>
        <a:xfrm rot="10800000">
          <a:off x="921365" y="808910"/>
          <a:ext cx="3040380" cy="622220"/>
        </a:xfrm>
        <a:prstGeom prst="homePlat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382" tIns="91440" rIns="170688" bIns="91440" numCol="1" spcCol="1270" anchor="ctr" anchorCtr="0">
          <a:noAutofit/>
        </a:bodyPr>
        <a:lstStyle/>
        <a:p>
          <a:pPr marL="0" lvl="0" indent="0" algn="ctr" defTabSz="1066800">
            <a:lnSpc>
              <a:spcPct val="90000"/>
            </a:lnSpc>
            <a:spcBef>
              <a:spcPct val="0"/>
            </a:spcBef>
            <a:spcAft>
              <a:spcPct val="35000"/>
            </a:spcAft>
            <a:buNone/>
          </a:pPr>
          <a:r>
            <a:rPr lang="en-IE" sz="2400" kern="1200" dirty="0"/>
            <a:t>Auditory</a:t>
          </a:r>
        </a:p>
      </dsp:txBody>
      <dsp:txXfrm rot="10800000">
        <a:off x="1076920" y="808910"/>
        <a:ext cx="2884825" cy="622220"/>
      </dsp:txXfrm>
    </dsp:sp>
    <dsp:sp modelId="{E28E6246-28CE-4471-9E08-F630DB1834F6}">
      <dsp:nvSpPr>
        <dsp:cNvPr id="0" name=""/>
        <dsp:cNvSpPr/>
      </dsp:nvSpPr>
      <dsp:spPr>
        <a:xfrm>
          <a:off x="610254" y="808910"/>
          <a:ext cx="622220" cy="62222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CC6E47-E844-475C-ACDA-6C6527356949}">
      <dsp:nvSpPr>
        <dsp:cNvPr id="0" name=""/>
        <dsp:cNvSpPr/>
      </dsp:nvSpPr>
      <dsp:spPr>
        <a:xfrm rot="10800000">
          <a:off x="921365" y="1616868"/>
          <a:ext cx="3040380" cy="622220"/>
        </a:xfrm>
        <a:prstGeom prst="homePlat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382" tIns="91440" rIns="170688" bIns="91440" numCol="1" spcCol="1270" anchor="ctr" anchorCtr="0">
          <a:noAutofit/>
        </a:bodyPr>
        <a:lstStyle/>
        <a:p>
          <a:pPr marL="0" lvl="0" indent="0" algn="ctr" defTabSz="1066800">
            <a:lnSpc>
              <a:spcPct val="90000"/>
            </a:lnSpc>
            <a:spcBef>
              <a:spcPct val="0"/>
            </a:spcBef>
            <a:spcAft>
              <a:spcPct val="35000"/>
            </a:spcAft>
            <a:buNone/>
          </a:pPr>
          <a:endParaRPr lang="en-IE" sz="2400" kern="1200" dirty="0"/>
        </a:p>
        <a:p>
          <a:pPr marL="0" lvl="0" indent="0" algn="ctr" defTabSz="1066800">
            <a:lnSpc>
              <a:spcPct val="90000"/>
            </a:lnSpc>
            <a:spcBef>
              <a:spcPct val="0"/>
            </a:spcBef>
            <a:spcAft>
              <a:spcPct val="35000"/>
            </a:spcAft>
            <a:buNone/>
          </a:pPr>
          <a:r>
            <a:rPr lang="en-IE" sz="2400" kern="1200" dirty="0"/>
            <a:t>Read/write</a:t>
          </a:r>
        </a:p>
        <a:p>
          <a:pPr marL="0" lvl="0" indent="0" algn="ctr" defTabSz="1066800">
            <a:lnSpc>
              <a:spcPct val="90000"/>
            </a:lnSpc>
            <a:spcBef>
              <a:spcPct val="0"/>
            </a:spcBef>
            <a:spcAft>
              <a:spcPct val="35000"/>
            </a:spcAft>
            <a:buNone/>
          </a:pPr>
          <a:endParaRPr lang="en-IE" sz="2000" kern="1200" dirty="0"/>
        </a:p>
      </dsp:txBody>
      <dsp:txXfrm rot="10800000">
        <a:off x="1076920" y="1616868"/>
        <a:ext cx="2884825" cy="622220"/>
      </dsp:txXfrm>
    </dsp:sp>
    <dsp:sp modelId="{A9C54CF6-35A4-40F3-B28A-5B17C12B845F}">
      <dsp:nvSpPr>
        <dsp:cNvPr id="0" name=""/>
        <dsp:cNvSpPr/>
      </dsp:nvSpPr>
      <dsp:spPr>
        <a:xfrm>
          <a:off x="610254" y="1616868"/>
          <a:ext cx="622220" cy="62222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5000" r="-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383FC7-15F8-4955-B672-4D9FC242E29B}">
      <dsp:nvSpPr>
        <dsp:cNvPr id="0" name=""/>
        <dsp:cNvSpPr/>
      </dsp:nvSpPr>
      <dsp:spPr>
        <a:xfrm rot="10800000">
          <a:off x="921365" y="2424826"/>
          <a:ext cx="3040380" cy="622220"/>
        </a:xfrm>
        <a:prstGeom prst="homePlate">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382" tIns="91440" rIns="170688" bIns="91440" numCol="1" spcCol="1270" anchor="ctr" anchorCtr="0">
          <a:noAutofit/>
        </a:bodyPr>
        <a:lstStyle/>
        <a:p>
          <a:pPr marL="0" lvl="0" indent="0" algn="ctr" defTabSz="1066800">
            <a:lnSpc>
              <a:spcPct val="90000"/>
            </a:lnSpc>
            <a:spcBef>
              <a:spcPct val="0"/>
            </a:spcBef>
            <a:spcAft>
              <a:spcPct val="35000"/>
            </a:spcAft>
            <a:buNone/>
          </a:pPr>
          <a:r>
            <a:rPr lang="en-IE" sz="2400" kern="1200" dirty="0"/>
            <a:t>Kinaesthetic</a:t>
          </a:r>
        </a:p>
      </dsp:txBody>
      <dsp:txXfrm rot="10800000">
        <a:off x="1076920" y="2424826"/>
        <a:ext cx="2884825" cy="622220"/>
      </dsp:txXfrm>
    </dsp:sp>
    <dsp:sp modelId="{A5B03883-A728-4770-B5DC-5CA757EDFD5C}">
      <dsp:nvSpPr>
        <dsp:cNvPr id="0" name=""/>
        <dsp:cNvSpPr/>
      </dsp:nvSpPr>
      <dsp:spPr>
        <a:xfrm>
          <a:off x="610254" y="2424826"/>
          <a:ext cx="622220" cy="622220"/>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25000" b="-25000"/>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17E831-FF38-46A2-BB34-E9C57FC4968E}">
      <dsp:nvSpPr>
        <dsp:cNvPr id="0" name=""/>
        <dsp:cNvSpPr/>
      </dsp:nvSpPr>
      <dsp:spPr>
        <a:xfrm>
          <a:off x="0" y="1878"/>
          <a:ext cx="7344816"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F0BF0D-BA5A-4627-B2F4-455A3D0FA69D}">
      <dsp:nvSpPr>
        <dsp:cNvPr id="0" name=""/>
        <dsp:cNvSpPr/>
      </dsp:nvSpPr>
      <dsp:spPr>
        <a:xfrm>
          <a:off x="287993" y="216088"/>
          <a:ext cx="523623" cy="5236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C071D8-ADEC-47AA-B3C4-1E72D89928DC}">
      <dsp:nvSpPr>
        <dsp:cNvPr id="0" name=""/>
        <dsp:cNvSpPr/>
      </dsp:nvSpPr>
      <dsp:spPr>
        <a:xfrm>
          <a:off x="1099610" y="1878"/>
          <a:ext cx="6245205"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US" sz="2200" kern="1200" dirty="0">
              <a:latin typeface="Calibri"/>
              <a:ea typeface="Calibri"/>
              <a:cs typeface="Calibri"/>
            </a:rPr>
            <a:t>Think vocabulary, words, terms, concepts, systems, short calculations</a:t>
          </a:r>
        </a:p>
      </dsp:txBody>
      <dsp:txXfrm>
        <a:off x="1099610" y="1878"/>
        <a:ext cx="6245205" cy="952043"/>
      </dsp:txXfrm>
    </dsp:sp>
    <dsp:sp modelId="{69EC62DF-53A8-45E6-94F1-8E38F189CFAE}">
      <dsp:nvSpPr>
        <dsp:cNvPr id="0" name=""/>
        <dsp:cNvSpPr/>
      </dsp:nvSpPr>
      <dsp:spPr>
        <a:xfrm>
          <a:off x="0" y="1191932"/>
          <a:ext cx="7344816"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C32EEB-60A3-4441-8EED-A196A23E4E2E}">
      <dsp:nvSpPr>
        <dsp:cNvPr id="0" name=""/>
        <dsp:cNvSpPr/>
      </dsp:nvSpPr>
      <dsp:spPr>
        <a:xfrm>
          <a:off x="287993" y="1406142"/>
          <a:ext cx="523623" cy="5236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162691-8357-45A1-A96A-D0AF0744D354}">
      <dsp:nvSpPr>
        <dsp:cNvPr id="0" name=""/>
        <dsp:cNvSpPr/>
      </dsp:nvSpPr>
      <dsp:spPr>
        <a:xfrm>
          <a:off x="1099610" y="1191932"/>
          <a:ext cx="6245205"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US" sz="2200" kern="1200" dirty="0">
              <a:latin typeface="Calibri" panose="020F0502020204030204" pitchFamily="34" charset="0"/>
              <a:ea typeface="Calibri" panose="020F0502020204030204" pitchFamily="34" charset="0"/>
              <a:cs typeface="Calibri" panose="020F0502020204030204" pitchFamily="34" charset="0"/>
            </a:rPr>
            <a:t>Create</a:t>
          </a:r>
          <a:r>
            <a:rPr lang="en-US" sz="2200" kern="1200" baseline="0" dirty="0">
              <a:latin typeface="Calibri" panose="020F0502020204030204" pitchFamily="34" charset="0"/>
              <a:ea typeface="Calibri" panose="020F0502020204030204" pitchFamily="34" charset="0"/>
              <a:cs typeface="Calibri" panose="020F0502020204030204" pitchFamily="34" charset="0"/>
            </a:rPr>
            <a:t> flash cards and test yourself – recite for precision</a:t>
          </a:r>
          <a:endParaRPr lang="en-US" sz="2200" kern="1200" dirty="0">
            <a:latin typeface="Calibri" panose="020F0502020204030204" pitchFamily="34" charset="0"/>
            <a:ea typeface="Calibri" panose="020F0502020204030204" pitchFamily="34" charset="0"/>
            <a:cs typeface="Calibri" panose="020F0502020204030204" pitchFamily="34" charset="0"/>
          </a:endParaRPr>
        </a:p>
      </dsp:txBody>
      <dsp:txXfrm>
        <a:off x="1099610" y="1191932"/>
        <a:ext cx="6245205" cy="952043"/>
      </dsp:txXfrm>
    </dsp:sp>
    <dsp:sp modelId="{27C3F9CC-845B-4D3E-BF3C-98D322E40C76}">
      <dsp:nvSpPr>
        <dsp:cNvPr id="0" name=""/>
        <dsp:cNvSpPr/>
      </dsp:nvSpPr>
      <dsp:spPr>
        <a:xfrm>
          <a:off x="0" y="2381986"/>
          <a:ext cx="7344816"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C2A112-9951-45F6-9C18-F0E7E2477D05}">
      <dsp:nvSpPr>
        <dsp:cNvPr id="0" name=""/>
        <dsp:cNvSpPr/>
      </dsp:nvSpPr>
      <dsp:spPr>
        <a:xfrm>
          <a:off x="287993" y="2596196"/>
          <a:ext cx="523623" cy="5236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0A5329-E7EC-4C7A-B073-48FF19DC433C}">
      <dsp:nvSpPr>
        <dsp:cNvPr id="0" name=""/>
        <dsp:cNvSpPr/>
      </dsp:nvSpPr>
      <dsp:spPr>
        <a:xfrm>
          <a:off x="1099610" y="2381986"/>
          <a:ext cx="6245205"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IE" sz="2200" kern="1200" dirty="0">
              <a:latin typeface="Calibri" panose="020F0502020204030204" pitchFamily="34" charset="0"/>
              <a:ea typeface="Calibri" panose="020F0502020204030204" pitchFamily="34" charset="0"/>
              <a:cs typeface="Calibri" panose="020F0502020204030204" pitchFamily="34" charset="0"/>
            </a:rPr>
            <a:t>Create summary sheets, diagrams, charts, tables, mind maps</a:t>
          </a:r>
          <a:endParaRPr lang="en-US" sz="2200" kern="1200" dirty="0">
            <a:latin typeface="Calibri" panose="020F0502020204030204" pitchFamily="34" charset="0"/>
            <a:ea typeface="Calibri" panose="020F0502020204030204" pitchFamily="34" charset="0"/>
            <a:cs typeface="Calibri" panose="020F0502020204030204" pitchFamily="34" charset="0"/>
          </a:endParaRPr>
        </a:p>
      </dsp:txBody>
      <dsp:txXfrm>
        <a:off x="1099610" y="2381986"/>
        <a:ext cx="6245205" cy="952043"/>
      </dsp:txXfrm>
    </dsp:sp>
    <dsp:sp modelId="{0CBCAE87-4BF2-446B-85EE-F1C042CA09E5}">
      <dsp:nvSpPr>
        <dsp:cNvPr id="0" name=""/>
        <dsp:cNvSpPr/>
      </dsp:nvSpPr>
      <dsp:spPr>
        <a:xfrm>
          <a:off x="0" y="3572041"/>
          <a:ext cx="7344816"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967476-F7B0-459D-8948-12D7CFEDECD3}">
      <dsp:nvSpPr>
        <dsp:cNvPr id="0" name=""/>
        <dsp:cNvSpPr/>
      </dsp:nvSpPr>
      <dsp:spPr>
        <a:xfrm>
          <a:off x="287993" y="3786250"/>
          <a:ext cx="523623" cy="523623"/>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BFF7A6-F5C4-4102-93A3-02E08EFAA055}">
      <dsp:nvSpPr>
        <dsp:cNvPr id="0" name=""/>
        <dsp:cNvSpPr/>
      </dsp:nvSpPr>
      <dsp:spPr>
        <a:xfrm>
          <a:off x="1099610" y="3572041"/>
          <a:ext cx="6245205"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IE" sz="2200" kern="1200" dirty="0">
              <a:latin typeface="Calibri"/>
              <a:ea typeface="Calibri"/>
              <a:cs typeface="Calibri"/>
            </a:rPr>
            <a:t>Note formula etc for short calculations</a:t>
          </a:r>
        </a:p>
      </dsp:txBody>
      <dsp:txXfrm>
        <a:off x="1099610" y="3572041"/>
        <a:ext cx="6245205" cy="9520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C897E2-31AA-49F4-9A88-A4C260BB0D9D}">
      <dsp:nvSpPr>
        <dsp:cNvPr id="0" name=""/>
        <dsp:cNvSpPr/>
      </dsp:nvSpPr>
      <dsp:spPr>
        <a:xfrm>
          <a:off x="0" y="1878"/>
          <a:ext cx="5832648"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9C1492-1657-4634-AA44-D184ED6DB352}">
      <dsp:nvSpPr>
        <dsp:cNvPr id="0" name=""/>
        <dsp:cNvSpPr/>
      </dsp:nvSpPr>
      <dsp:spPr>
        <a:xfrm>
          <a:off x="287993" y="216088"/>
          <a:ext cx="523623" cy="5236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4A7A94-B703-4BF5-821E-4FA1250DD854}">
      <dsp:nvSpPr>
        <dsp:cNvPr id="0" name=""/>
        <dsp:cNvSpPr/>
      </dsp:nvSpPr>
      <dsp:spPr>
        <a:xfrm>
          <a:off x="1099610" y="1878"/>
          <a:ext cx="4733037"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US" sz="2200" kern="1200" dirty="0"/>
            <a:t>Knowledge</a:t>
          </a:r>
        </a:p>
      </dsp:txBody>
      <dsp:txXfrm>
        <a:off x="1099610" y="1878"/>
        <a:ext cx="4733037" cy="952043"/>
      </dsp:txXfrm>
    </dsp:sp>
    <dsp:sp modelId="{DFEA6A33-94FB-47D3-88E8-35467C60F72D}">
      <dsp:nvSpPr>
        <dsp:cNvPr id="0" name=""/>
        <dsp:cNvSpPr/>
      </dsp:nvSpPr>
      <dsp:spPr>
        <a:xfrm>
          <a:off x="0" y="1191932"/>
          <a:ext cx="5832648"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48ADF1-217E-4830-BD66-392825A079CA}">
      <dsp:nvSpPr>
        <dsp:cNvPr id="0" name=""/>
        <dsp:cNvSpPr/>
      </dsp:nvSpPr>
      <dsp:spPr>
        <a:xfrm>
          <a:off x="287993" y="1406142"/>
          <a:ext cx="523623" cy="5236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F3E8C0-D7FE-4B31-9D56-2E01DF8833E8}">
      <dsp:nvSpPr>
        <dsp:cNvPr id="0" name=""/>
        <dsp:cNvSpPr/>
      </dsp:nvSpPr>
      <dsp:spPr>
        <a:xfrm>
          <a:off x="1099610" y="1191932"/>
          <a:ext cx="4733037"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US" sz="2200" kern="1200"/>
            <a:t>Understanding key ideas/facts at basic level</a:t>
          </a:r>
        </a:p>
      </dsp:txBody>
      <dsp:txXfrm>
        <a:off x="1099610" y="1191932"/>
        <a:ext cx="4733037" cy="952043"/>
      </dsp:txXfrm>
    </dsp:sp>
    <dsp:sp modelId="{C6F3A79E-670A-4792-8FF5-10E410E80EED}">
      <dsp:nvSpPr>
        <dsp:cNvPr id="0" name=""/>
        <dsp:cNvSpPr/>
      </dsp:nvSpPr>
      <dsp:spPr>
        <a:xfrm>
          <a:off x="0" y="2381986"/>
          <a:ext cx="5832648"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A8CDBA-5B39-4DB4-A7E8-37F365B78F76}">
      <dsp:nvSpPr>
        <dsp:cNvPr id="0" name=""/>
        <dsp:cNvSpPr/>
      </dsp:nvSpPr>
      <dsp:spPr>
        <a:xfrm>
          <a:off x="287993" y="2596196"/>
          <a:ext cx="523623" cy="523623"/>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F8ECD2-F508-47DC-AB6C-15DC7873D4C7}">
      <dsp:nvSpPr>
        <dsp:cNvPr id="0" name=""/>
        <dsp:cNvSpPr/>
      </dsp:nvSpPr>
      <dsp:spPr>
        <a:xfrm>
          <a:off x="1099610" y="2381986"/>
          <a:ext cx="4733037"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US" sz="2200" kern="1200" dirty="0">
              <a:latin typeface="Verdana"/>
            </a:rPr>
            <a:t>Think definitions and their meaning</a:t>
          </a:r>
        </a:p>
      </dsp:txBody>
      <dsp:txXfrm>
        <a:off x="1099610" y="2381986"/>
        <a:ext cx="4733037" cy="952043"/>
      </dsp:txXfrm>
    </dsp:sp>
    <dsp:sp modelId="{3601BF51-9CEF-462B-8ACC-C38B29BA3E05}">
      <dsp:nvSpPr>
        <dsp:cNvPr id="0" name=""/>
        <dsp:cNvSpPr/>
      </dsp:nvSpPr>
      <dsp:spPr>
        <a:xfrm>
          <a:off x="0" y="3572041"/>
          <a:ext cx="5832648"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C2A4C7-E461-47A0-B029-FFC24E5BAA7E}">
      <dsp:nvSpPr>
        <dsp:cNvPr id="0" name=""/>
        <dsp:cNvSpPr/>
      </dsp:nvSpPr>
      <dsp:spPr>
        <a:xfrm>
          <a:off x="287993" y="3786250"/>
          <a:ext cx="523623" cy="523623"/>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56656E-4097-4241-ABB4-5AF1A2FB2935}">
      <dsp:nvSpPr>
        <dsp:cNvPr id="0" name=""/>
        <dsp:cNvSpPr/>
      </dsp:nvSpPr>
      <dsp:spPr>
        <a:xfrm>
          <a:off x="1099610" y="3572041"/>
          <a:ext cx="4733037"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rtl="0">
            <a:lnSpc>
              <a:spcPct val="90000"/>
            </a:lnSpc>
            <a:spcBef>
              <a:spcPct val="0"/>
            </a:spcBef>
            <a:spcAft>
              <a:spcPct val="35000"/>
            </a:spcAft>
            <a:buNone/>
          </a:pPr>
          <a:r>
            <a:rPr lang="en-US" sz="2200" kern="1200" dirty="0">
              <a:latin typeface="Verdana"/>
            </a:rPr>
            <a:t>Practice answering</a:t>
          </a:r>
        </a:p>
      </dsp:txBody>
      <dsp:txXfrm>
        <a:off x="1099610" y="3572041"/>
        <a:ext cx="4733037" cy="9520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C897E2-31AA-49F4-9A88-A4C260BB0D9D}">
      <dsp:nvSpPr>
        <dsp:cNvPr id="0" name=""/>
        <dsp:cNvSpPr/>
      </dsp:nvSpPr>
      <dsp:spPr>
        <a:xfrm>
          <a:off x="0" y="1878"/>
          <a:ext cx="5832648" cy="95204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9C1492-1657-4634-AA44-D184ED6DB352}">
      <dsp:nvSpPr>
        <dsp:cNvPr id="0" name=""/>
        <dsp:cNvSpPr/>
      </dsp:nvSpPr>
      <dsp:spPr>
        <a:xfrm>
          <a:off x="287993" y="216088"/>
          <a:ext cx="523623" cy="5236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4A7A94-B703-4BF5-821E-4FA1250DD854}">
      <dsp:nvSpPr>
        <dsp:cNvPr id="0" name=""/>
        <dsp:cNvSpPr/>
      </dsp:nvSpPr>
      <dsp:spPr>
        <a:xfrm>
          <a:off x="1099610" y="1878"/>
          <a:ext cx="4733037"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US" sz="2200" kern="1200" dirty="0"/>
            <a:t>Knowledge and its application</a:t>
          </a:r>
        </a:p>
      </dsp:txBody>
      <dsp:txXfrm>
        <a:off x="1099610" y="1878"/>
        <a:ext cx="4733037" cy="952043"/>
      </dsp:txXfrm>
    </dsp:sp>
    <dsp:sp modelId="{DFEA6A33-94FB-47D3-88E8-35467C60F72D}">
      <dsp:nvSpPr>
        <dsp:cNvPr id="0" name=""/>
        <dsp:cNvSpPr/>
      </dsp:nvSpPr>
      <dsp:spPr>
        <a:xfrm>
          <a:off x="0" y="1224140"/>
          <a:ext cx="5832648" cy="95204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48ADF1-217E-4830-BD66-392825A079CA}">
      <dsp:nvSpPr>
        <dsp:cNvPr id="0" name=""/>
        <dsp:cNvSpPr/>
      </dsp:nvSpPr>
      <dsp:spPr>
        <a:xfrm>
          <a:off x="287993" y="1406142"/>
          <a:ext cx="523623" cy="5236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F3E8C0-D7FE-4B31-9D56-2E01DF8833E8}">
      <dsp:nvSpPr>
        <dsp:cNvPr id="0" name=""/>
        <dsp:cNvSpPr/>
      </dsp:nvSpPr>
      <dsp:spPr>
        <a:xfrm>
          <a:off x="1099610" y="1191932"/>
          <a:ext cx="4733037"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US" sz="2200" kern="1200" dirty="0"/>
            <a:t>Putting key ideas/facts into operation and critical thinking</a:t>
          </a:r>
        </a:p>
      </dsp:txBody>
      <dsp:txXfrm>
        <a:off x="1099610" y="1191932"/>
        <a:ext cx="4733037" cy="952043"/>
      </dsp:txXfrm>
    </dsp:sp>
    <dsp:sp modelId="{C6F3A79E-670A-4792-8FF5-10E410E80EED}">
      <dsp:nvSpPr>
        <dsp:cNvPr id="0" name=""/>
        <dsp:cNvSpPr/>
      </dsp:nvSpPr>
      <dsp:spPr>
        <a:xfrm>
          <a:off x="0" y="2381986"/>
          <a:ext cx="5832648" cy="95204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A8CDBA-5B39-4DB4-A7E8-37F365B78F76}">
      <dsp:nvSpPr>
        <dsp:cNvPr id="0" name=""/>
        <dsp:cNvSpPr/>
      </dsp:nvSpPr>
      <dsp:spPr>
        <a:xfrm>
          <a:off x="287993" y="2596196"/>
          <a:ext cx="523623" cy="523623"/>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F8ECD2-F508-47DC-AB6C-15DC7873D4C7}">
      <dsp:nvSpPr>
        <dsp:cNvPr id="0" name=""/>
        <dsp:cNvSpPr/>
      </dsp:nvSpPr>
      <dsp:spPr>
        <a:xfrm>
          <a:off x="1099610" y="2381986"/>
          <a:ext cx="4733037"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US" sz="2200" kern="1200" dirty="0"/>
            <a:t>Think about the structure of your answers</a:t>
          </a:r>
        </a:p>
      </dsp:txBody>
      <dsp:txXfrm>
        <a:off x="1099610" y="2381986"/>
        <a:ext cx="4733037" cy="952043"/>
      </dsp:txXfrm>
    </dsp:sp>
    <dsp:sp modelId="{3601BF51-9CEF-462B-8ACC-C38B29BA3E05}">
      <dsp:nvSpPr>
        <dsp:cNvPr id="0" name=""/>
        <dsp:cNvSpPr/>
      </dsp:nvSpPr>
      <dsp:spPr>
        <a:xfrm>
          <a:off x="0" y="3572041"/>
          <a:ext cx="5832648" cy="95204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C2A4C7-E461-47A0-B029-FFC24E5BAA7E}">
      <dsp:nvSpPr>
        <dsp:cNvPr id="0" name=""/>
        <dsp:cNvSpPr/>
      </dsp:nvSpPr>
      <dsp:spPr>
        <a:xfrm>
          <a:off x="287993" y="3786250"/>
          <a:ext cx="523623" cy="523623"/>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56656E-4097-4241-ABB4-5AF1A2FB2935}">
      <dsp:nvSpPr>
        <dsp:cNvPr id="0" name=""/>
        <dsp:cNvSpPr/>
      </dsp:nvSpPr>
      <dsp:spPr>
        <a:xfrm>
          <a:off x="1099610" y="3572041"/>
          <a:ext cx="4733037"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100000"/>
            </a:lnSpc>
            <a:spcBef>
              <a:spcPct val="0"/>
            </a:spcBef>
            <a:spcAft>
              <a:spcPct val="35000"/>
            </a:spcAft>
            <a:buNone/>
          </a:pPr>
          <a:r>
            <a:rPr lang="en-US" sz="2200" kern="1200" dirty="0"/>
            <a:t>Practice answering</a:t>
          </a:r>
        </a:p>
      </dsp:txBody>
      <dsp:txXfrm>
        <a:off x="1099610" y="3572041"/>
        <a:ext cx="4733037" cy="952043"/>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1F2F21D1-5ECA-4E61-821F-782C28485AF1}"/>
              </a:ext>
            </a:extLst>
          </p:cNvPr>
          <p:cNvSpPr>
            <a:spLocks noGrp="1" noChangeArrowheads="1"/>
          </p:cNvSpPr>
          <p:nvPr>
            <p:ph type="hdr" sz="quarter"/>
          </p:nvPr>
        </p:nvSpPr>
        <p:spPr bwMode="auto">
          <a:xfrm>
            <a:off x="0" y="0"/>
            <a:ext cx="294640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GB"/>
          </a:p>
        </p:txBody>
      </p:sp>
      <p:sp>
        <p:nvSpPr>
          <p:cNvPr id="49155" name="Rectangle 3">
            <a:extLst>
              <a:ext uri="{FF2B5EF4-FFF2-40B4-BE49-F238E27FC236}">
                <a16:creationId xmlns:a16="http://schemas.microsoft.com/office/drawing/2014/main" id="{0924C7FF-55E3-40E4-ADAF-D83F05A55039}"/>
              </a:ext>
            </a:extLst>
          </p:cNvPr>
          <p:cNvSpPr>
            <a:spLocks noGrp="1" noChangeArrowheads="1"/>
          </p:cNvSpPr>
          <p:nvPr>
            <p:ph type="dt" sz="quarter" idx="1"/>
          </p:nvPr>
        </p:nvSpPr>
        <p:spPr bwMode="auto">
          <a:xfrm>
            <a:off x="3849688" y="0"/>
            <a:ext cx="294640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GB"/>
          </a:p>
        </p:txBody>
      </p:sp>
      <p:sp>
        <p:nvSpPr>
          <p:cNvPr id="49156" name="Rectangle 4">
            <a:extLst>
              <a:ext uri="{FF2B5EF4-FFF2-40B4-BE49-F238E27FC236}">
                <a16:creationId xmlns:a16="http://schemas.microsoft.com/office/drawing/2014/main" id="{011D61B2-C303-488C-9B88-FCA6DCB5C58B}"/>
              </a:ext>
            </a:extLst>
          </p:cNvPr>
          <p:cNvSpPr>
            <a:spLocks noGrp="1" noChangeArrowheads="1"/>
          </p:cNvSpPr>
          <p:nvPr>
            <p:ph type="ftr" sz="quarter" idx="2"/>
          </p:nvPr>
        </p:nvSpPr>
        <p:spPr bwMode="auto">
          <a:xfrm>
            <a:off x="0" y="9429750"/>
            <a:ext cx="2946400" cy="49688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GB"/>
          </a:p>
        </p:txBody>
      </p:sp>
      <p:sp>
        <p:nvSpPr>
          <p:cNvPr id="49157" name="Rectangle 5">
            <a:extLst>
              <a:ext uri="{FF2B5EF4-FFF2-40B4-BE49-F238E27FC236}">
                <a16:creationId xmlns:a16="http://schemas.microsoft.com/office/drawing/2014/main" id="{4A91BC52-3C4F-4C3C-BA0C-3BDB33C5121F}"/>
              </a:ext>
            </a:extLst>
          </p:cNvPr>
          <p:cNvSpPr>
            <a:spLocks noGrp="1" noChangeArrowheads="1"/>
          </p:cNvSpPr>
          <p:nvPr>
            <p:ph type="sldNum" sz="quarter" idx="3"/>
          </p:nvPr>
        </p:nvSpPr>
        <p:spPr bwMode="auto">
          <a:xfrm>
            <a:off x="3849688" y="9429750"/>
            <a:ext cx="2946400" cy="49688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F6ECC045-33C1-4630-8A9C-2811945DE834}"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DEAE26C-3C9C-4FBD-9BE9-F6388974AB27}"/>
              </a:ext>
            </a:extLst>
          </p:cNvPr>
          <p:cNvSpPr>
            <a:spLocks noGrp="1" noChangeArrowheads="1"/>
          </p:cNvSpPr>
          <p:nvPr>
            <p:ph type="hdr" sz="quarter"/>
          </p:nvPr>
        </p:nvSpPr>
        <p:spPr bwMode="auto">
          <a:xfrm>
            <a:off x="0" y="0"/>
            <a:ext cx="294640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GB"/>
          </a:p>
        </p:txBody>
      </p:sp>
      <p:sp>
        <p:nvSpPr>
          <p:cNvPr id="4099" name="Rectangle 3">
            <a:extLst>
              <a:ext uri="{FF2B5EF4-FFF2-40B4-BE49-F238E27FC236}">
                <a16:creationId xmlns:a16="http://schemas.microsoft.com/office/drawing/2014/main" id="{3808165F-D153-4316-B0F1-83FD7D3A5B9A}"/>
              </a:ext>
            </a:extLst>
          </p:cNvPr>
          <p:cNvSpPr>
            <a:spLocks noGrp="1" noChangeArrowheads="1"/>
          </p:cNvSpPr>
          <p:nvPr>
            <p:ph type="dt" idx="1"/>
          </p:nvPr>
        </p:nvSpPr>
        <p:spPr bwMode="auto">
          <a:xfrm>
            <a:off x="3849688" y="0"/>
            <a:ext cx="2946400" cy="4968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endParaRPr lang="en-GB"/>
          </a:p>
        </p:txBody>
      </p:sp>
      <p:sp>
        <p:nvSpPr>
          <p:cNvPr id="7172" name="Rectangle 4">
            <a:extLst>
              <a:ext uri="{FF2B5EF4-FFF2-40B4-BE49-F238E27FC236}">
                <a16:creationId xmlns:a16="http://schemas.microsoft.com/office/drawing/2014/main" id="{E4246053-B422-4224-AD4E-ACB4BBC45119}"/>
              </a:ext>
            </a:extLst>
          </p:cNvPr>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55FD9529-0A17-4023-81C5-8F2EB9604E56}"/>
              </a:ext>
            </a:extLst>
          </p:cNvPr>
          <p:cNvSpPr>
            <a:spLocks noGrp="1" noChangeArrowheads="1"/>
          </p:cNvSpPr>
          <p:nvPr>
            <p:ph type="body" sz="quarter" idx="3"/>
          </p:nvPr>
        </p:nvSpPr>
        <p:spPr bwMode="auto">
          <a:xfrm>
            <a:off x="679450" y="4716463"/>
            <a:ext cx="5438775" cy="44672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102" name="Rectangle 6">
            <a:extLst>
              <a:ext uri="{FF2B5EF4-FFF2-40B4-BE49-F238E27FC236}">
                <a16:creationId xmlns:a16="http://schemas.microsoft.com/office/drawing/2014/main" id="{8DD40257-B9C5-4A2C-8C16-ED6C05358E7D}"/>
              </a:ext>
            </a:extLst>
          </p:cNvPr>
          <p:cNvSpPr>
            <a:spLocks noGrp="1" noChangeArrowheads="1"/>
          </p:cNvSpPr>
          <p:nvPr>
            <p:ph type="ftr" sz="quarter" idx="4"/>
          </p:nvPr>
        </p:nvSpPr>
        <p:spPr bwMode="auto">
          <a:xfrm>
            <a:off x="0" y="9429750"/>
            <a:ext cx="2946400" cy="49688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GB"/>
          </a:p>
        </p:txBody>
      </p:sp>
      <p:sp>
        <p:nvSpPr>
          <p:cNvPr id="4103" name="Rectangle 7">
            <a:extLst>
              <a:ext uri="{FF2B5EF4-FFF2-40B4-BE49-F238E27FC236}">
                <a16:creationId xmlns:a16="http://schemas.microsoft.com/office/drawing/2014/main" id="{2EC13905-CA8E-4D38-AEF2-D5F7D46C87B5}"/>
              </a:ext>
            </a:extLst>
          </p:cNvPr>
          <p:cNvSpPr>
            <a:spLocks noGrp="1" noChangeArrowheads="1"/>
          </p:cNvSpPr>
          <p:nvPr>
            <p:ph type="sldNum" sz="quarter" idx="5"/>
          </p:nvPr>
        </p:nvSpPr>
        <p:spPr bwMode="auto">
          <a:xfrm>
            <a:off x="3849688" y="9429750"/>
            <a:ext cx="2946400" cy="49688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55E7E098-A8D5-4315-9794-07A2FA5863E7}"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535A734-4968-4C02-B7D7-80C159DC5E15}"/>
              </a:ext>
            </a:extLst>
          </p:cNvPr>
          <p:cNvSpPr>
            <a:spLocks noGrp="1" noRot="1" noChangeAspect="1" noChangeArrowheads="1" noTextEdit="1"/>
          </p:cNvSpPr>
          <p:nvPr>
            <p:ph type="sldImg"/>
          </p:nvPr>
        </p:nvSpPr>
        <p:spPr>
          <a:xfrm>
            <a:off x="917575" y="744538"/>
            <a:ext cx="4962525" cy="3722687"/>
          </a:xfrm>
          <a:ln/>
        </p:spPr>
      </p:sp>
      <p:sp>
        <p:nvSpPr>
          <p:cNvPr id="9219" name="Rectangle 3">
            <a:extLst>
              <a:ext uri="{FF2B5EF4-FFF2-40B4-BE49-F238E27FC236}">
                <a16:creationId xmlns:a16="http://schemas.microsoft.com/office/drawing/2014/main" id="{42B5DFBC-4FB4-407E-85E9-4702BB2F4FD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CD8F8D-BAD5-4330-A6F1-887164D46EC8}" type="slidenum">
              <a:rPr lang="en-IE" smtClean="0"/>
              <a:t>2</a:t>
            </a:fld>
            <a:endParaRPr lang="en-IE"/>
          </a:p>
        </p:txBody>
      </p:sp>
    </p:spTree>
    <p:extLst>
      <p:ext uri="{BB962C8B-B14F-4D97-AF65-F5344CB8AC3E}">
        <p14:creationId xmlns:p14="http://schemas.microsoft.com/office/powerpoint/2010/main" val="421707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6BEB7-8A0C-C8E3-9A93-B1B32F4EC6AE}"/>
            </a:ext>
          </a:extLst>
        </p:cNvPr>
        <p:cNvGrpSpPr/>
        <p:nvPr/>
      </p:nvGrpSpPr>
      <p:grpSpPr>
        <a:xfrm>
          <a:off x="0" y="0"/>
          <a:ext cx="0" cy="0"/>
          <a:chOff x="0" y="0"/>
          <a:chExt cx="0" cy="0"/>
        </a:xfrm>
      </p:grpSpPr>
      <p:sp>
        <p:nvSpPr>
          <p:cNvPr id="47106" name="Rectangle 7">
            <a:extLst>
              <a:ext uri="{FF2B5EF4-FFF2-40B4-BE49-F238E27FC236}">
                <a16:creationId xmlns:a16="http://schemas.microsoft.com/office/drawing/2014/main" id="{A440AF4A-7FC2-A926-035D-30801E205A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737" indent="-282207" eaLnBrk="0" hangingPunct="0">
              <a:spcBef>
                <a:spcPct val="30000"/>
              </a:spcBef>
              <a:defRPr sz="1200">
                <a:solidFill>
                  <a:schemeClr val="tx1"/>
                </a:solidFill>
                <a:latin typeface="Arial" charset="0"/>
              </a:defRPr>
            </a:lvl2pPr>
            <a:lvl3pPr marL="1128827" indent="-225765" eaLnBrk="0" hangingPunct="0">
              <a:spcBef>
                <a:spcPct val="30000"/>
              </a:spcBef>
              <a:defRPr sz="1200">
                <a:solidFill>
                  <a:schemeClr val="tx1"/>
                </a:solidFill>
                <a:latin typeface="Arial" charset="0"/>
              </a:defRPr>
            </a:lvl3pPr>
            <a:lvl4pPr marL="1580358" indent="-225765" eaLnBrk="0" hangingPunct="0">
              <a:spcBef>
                <a:spcPct val="30000"/>
              </a:spcBef>
              <a:defRPr sz="1200">
                <a:solidFill>
                  <a:schemeClr val="tx1"/>
                </a:solidFill>
                <a:latin typeface="Arial" charset="0"/>
              </a:defRPr>
            </a:lvl4pPr>
            <a:lvl5pPr marL="2031888" indent="-225765" eaLnBrk="0" hangingPunct="0">
              <a:spcBef>
                <a:spcPct val="30000"/>
              </a:spcBef>
              <a:defRPr sz="1200">
                <a:solidFill>
                  <a:schemeClr val="tx1"/>
                </a:solidFill>
                <a:latin typeface="Arial" charset="0"/>
              </a:defRPr>
            </a:lvl5pPr>
            <a:lvl6pPr marL="2483419" indent="-225765" eaLnBrk="0" fontAlgn="base" hangingPunct="0">
              <a:spcBef>
                <a:spcPct val="30000"/>
              </a:spcBef>
              <a:spcAft>
                <a:spcPct val="0"/>
              </a:spcAft>
              <a:defRPr sz="1200">
                <a:solidFill>
                  <a:schemeClr val="tx1"/>
                </a:solidFill>
                <a:latin typeface="Arial" charset="0"/>
              </a:defRPr>
            </a:lvl6pPr>
            <a:lvl7pPr marL="2934950" indent="-225765" eaLnBrk="0" fontAlgn="base" hangingPunct="0">
              <a:spcBef>
                <a:spcPct val="30000"/>
              </a:spcBef>
              <a:spcAft>
                <a:spcPct val="0"/>
              </a:spcAft>
              <a:defRPr sz="1200">
                <a:solidFill>
                  <a:schemeClr val="tx1"/>
                </a:solidFill>
                <a:latin typeface="Arial" charset="0"/>
              </a:defRPr>
            </a:lvl7pPr>
            <a:lvl8pPr marL="3386480" indent="-225765" eaLnBrk="0" fontAlgn="base" hangingPunct="0">
              <a:spcBef>
                <a:spcPct val="30000"/>
              </a:spcBef>
              <a:spcAft>
                <a:spcPct val="0"/>
              </a:spcAft>
              <a:defRPr sz="1200">
                <a:solidFill>
                  <a:schemeClr val="tx1"/>
                </a:solidFill>
                <a:latin typeface="Arial" charset="0"/>
              </a:defRPr>
            </a:lvl8pPr>
            <a:lvl9pPr marL="3838011" indent="-225765" eaLnBrk="0" fontAlgn="base" hangingPunct="0">
              <a:spcBef>
                <a:spcPct val="30000"/>
              </a:spcBef>
              <a:spcAft>
                <a:spcPct val="0"/>
              </a:spcAft>
              <a:defRPr sz="1200">
                <a:solidFill>
                  <a:schemeClr val="tx1"/>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A108D86F-32FA-4DAB-9080-8ACFBBE5C08C}" type="slidenum">
              <a:rPr kumimoji="0" lang="en-GB" altLang="en-US" sz="1200" b="0" i="0" u="none" strike="noStrike" kern="1200" cap="none" spc="0" normalizeH="0" baseline="0" noProof="0" smtClean="0">
                <a:ln>
                  <a:noFill/>
                </a:ln>
                <a:solidFill>
                  <a:srgbClr val="000000"/>
                </a:solidFill>
                <a:effectLst/>
                <a:uLnTx/>
                <a:uFillTx/>
                <a:latin typeface="Arial"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6</a:t>
            </a:fld>
            <a:endParaRPr kumimoji="0" lang="en-GB" altLang="en-US" sz="1200" b="0" i="0" u="none" strike="noStrike" kern="1200" cap="none" spc="0" normalizeH="0" baseline="0" noProof="0">
              <a:ln>
                <a:noFill/>
              </a:ln>
              <a:solidFill>
                <a:srgbClr val="000000"/>
              </a:solidFill>
              <a:effectLst/>
              <a:uLnTx/>
              <a:uFillTx/>
              <a:latin typeface="Arial" charset="0"/>
              <a:ea typeface="+mn-ea"/>
              <a:cs typeface="Arial" panose="020B0604020202020204" pitchFamily="34" charset="0"/>
            </a:endParaRPr>
          </a:p>
        </p:txBody>
      </p:sp>
      <p:sp>
        <p:nvSpPr>
          <p:cNvPr id="47107" name="Rectangle 2">
            <a:extLst>
              <a:ext uri="{FF2B5EF4-FFF2-40B4-BE49-F238E27FC236}">
                <a16:creationId xmlns:a16="http://schemas.microsoft.com/office/drawing/2014/main" id="{AA1A9A1B-A4AE-1A02-D1C0-BE4D4D8FA49A}"/>
              </a:ext>
            </a:extLst>
          </p:cNvPr>
          <p:cNvSpPr>
            <a:spLocks noGrp="1" noRot="1" noChangeAspect="1" noChangeArrowheads="1" noTextEdit="1"/>
          </p:cNvSpPr>
          <p:nvPr>
            <p:ph type="sldImg"/>
          </p:nvPr>
        </p:nvSpPr>
        <p:spPr>
          <a:xfrm>
            <a:off x="917575" y="744538"/>
            <a:ext cx="4962525" cy="3722687"/>
          </a:xfrm>
          <a:ln/>
        </p:spPr>
      </p:sp>
      <p:sp>
        <p:nvSpPr>
          <p:cNvPr id="47108" name="Rectangle 3">
            <a:extLst>
              <a:ext uri="{FF2B5EF4-FFF2-40B4-BE49-F238E27FC236}">
                <a16:creationId xmlns:a16="http://schemas.microsoft.com/office/drawing/2014/main" id="{0506AC39-68A2-BA73-EFA7-775C740FEB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79528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3A593B7-BEDB-40E7-ACF5-F5162085AE49}"/>
              </a:ext>
            </a:extLst>
          </p:cNvPr>
          <p:cNvSpPr>
            <a:spLocks noGrp="1" noRot="1" noChangeAspect="1" noChangeArrowheads="1" noTextEdit="1"/>
          </p:cNvSpPr>
          <p:nvPr>
            <p:ph type="sldImg"/>
          </p:nvPr>
        </p:nvSpPr>
        <p:spPr>
          <a:xfrm>
            <a:off x="2500313" y="496888"/>
            <a:ext cx="1874837" cy="1406525"/>
          </a:xfrm>
          <a:ln/>
        </p:spPr>
      </p:sp>
      <p:sp>
        <p:nvSpPr>
          <p:cNvPr id="25603" name="Rectangle 3">
            <a:extLst>
              <a:ext uri="{FF2B5EF4-FFF2-40B4-BE49-F238E27FC236}">
                <a16:creationId xmlns:a16="http://schemas.microsoft.com/office/drawing/2014/main" id="{BD5DFA07-06C4-427D-901F-3FFB51207DFB}"/>
              </a:ext>
            </a:extLst>
          </p:cNvPr>
          <p:cNvSpPr>
            <a:spLocks noGrp="1" noChangeArrowheads="1"/>
          </p:cNvSpPr>
          <p:nvPr>
            <p:ph type="body" idx="1"/>
          </p:nvPr>
        </p:nvSpPr>
        <p:spPr>
          <a:xfrm>
            <a:off x="681038" y="2317750"/>
            <a:ext cx="5360987" cy="6367463"/>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Char char="•"/>
            </a:pPr>
            <a:endParaRPr lang="en-IE" altLang="en-US" sz="1000" dirty="0">
              <a:latin typeface="Arial" panose="020B0604020202020204" pitchFamily="34" charset="0"/>
              <a:cs typeface="Arial" panose="020B0604020202020204" pitchFamily="34" charset="0"/>
            </a:endParaRPr>
          </a:p>
          <a:p>
            <a:pPr eaLnBrk="1" hangingPunct="1">
              <a:buFontTx/>
              <a:buChar char="•"/>
            </a:pPr>
            <a:endParaRPr lang="en-IE" altLang="en-US" sz="1000">
              <a:latin typeface="Arial" panose="020B0604020202020204" pitchFamily="34" charset="0"/>
              <a:cs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DD85BBFB-7070-42E7-B413-1EAA558E4D93}"/>
              </a:ext>
            </a:extLst>
          </p:cNvPr>
          <p:cNvSpPr>
            <a:spLocks noGrp="1" noRot="1" noChangeAspect="1" noChangeArrowheads="1" noTextEdit="1"/>
          </p:cNvSpPr>
          <p:nvPr>
            <p:ph type="sldImg"/>
          </p:nvPr>
        </p:nvSpPr>
        <p:spPr>
          <a:xfrm>
            <a:off x="917575" y="744538"/>
            <a:ext cx="4962525" cy="3722687"/>
          </a:xfrm>
          <a:ln/>
        </p:spPr>
      </p:sp>
      <p:sp>
        <p:nvSpPr>
          <p:cNvPr id="113667" name="Rectangle 3">
            <a:extLst>
              <a:ext uri="{FF2B5EF4-FFF2-40B4-BE49-F238E27FC236}">
                <a16:creationId xmlns:a16="http://schemas.microsoft.com/office/drawing/2014/main" id="{38FE20FB-D3BF-4670-BA53-24306B381EC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A31CD-66F8-EFC9-7C21-BA1D85055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5D0BE-3589-1820-3EFD-52B93CC8C60E}"/>
              </a:ext>
            </a:extLst>
          </p:cNvPr>
          <p:cNvSpPr>
            <a:spLocks noGrp="1" noRot="1" noChangeAspect="1"/>
          </p:cNvSpPr>
          <p:nvPr>
            <p:ph type="sldImg"/>
          </p:nvPr>
        </p:nvSpPr>
        <p:spPr>
          <a:xfrm>
            <a:off x="917575" y="744538"/>
            <a:ext cx="4962525" cy="3722687"/>
          </a:xfrm>
        </p:spPr>
      </p:sp>
      <p:sp>
        <p:nvSpPr>
          <p:cNvPr id="3" name="Notes Placeholder 2">
            <a:extLst>
              <a:ext uri="{FF2B5EF4-FFF2-40B4-BE49-F238E27FC236}">
                <a16:creationId xmlns:a16="http://schemas.microsoft.com/office/drawing/2014/main" id="{119432BC-D458-FFD5-38BE-785185342F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66A50B-3812-E619-2C3A-2421210F6D26}"/>
              </a:ext>
            </a:extLst>
          </p:cNvPr>
          <p:cNvSpPr>
            <a:spLocks noGrp="1"/>
          </p:cNvSpPr>
          <p:nvPr>
            <p:ph type="sldNum" sz="quarter" idx="5"/>
          </p:nvPr>
        </p:nvSpPr>
        <p:spPr/>
        <p:txBody>
          <a:bodyPr/>
          <a:lstStyle/>
          <a:p>
            <a:fld id="{29CD8F8D-BAD5-4330-A6F1-887164D46EC8}" type="slidenum">
              <a:rPr lang="en-IE" smtClean="0"/>
              <a:t>11</a:t>
            </a:fld>
            <a:endParaRPr lang="en-IE"/>
          </a:p>
        </p:txBody>
      </p:sp>
    </p:spTree>
    <p:extLst>
      <p:ext uri="{BB962C8B-B14F-4D97-AF65-F5344CB8AC3E}">
        <p14:creationId xmlns:p14="http://schemas.microsoft.com/office/powerpoint/2010/main" val="1899622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917575" y="744538"/>
            <a:ext cx="4962525" cy="3722687"/>
          </a:xfrm>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E" altLang="en-US" dirty="0"/>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931A635-9A28-48CD-BF01-17C69E6B1005}" type="slidenum">
              <a:rPr lang="en-US" altLang="en-US">
                <a:solidFill>
                  <a:prstClr val="black"/>
                </a:solidFill>
                <a:latin typeface="Calibri" panose="020F0502020204030204" pitchFamily="34" charset="0"/>
              </a:rPr>
              <a:pPr eaLnBrk="1" hangingPunct="1">
                <a:spcBef>
                  <a:spcPct val="0"/>
                </a:spcBef>
              </a:pPr>
              <a:t>13</a:t>
            </a:fld>
            <a:endParaRPr lang="en-US" altLang="en-US" dirty="0">
              <a:solidFill>
                <a:prstClr val="black"/>
              </a:solidFill>
              <a:latin typeface="Calibri" panose="020F0502020204030204" pitchFamily="34" charset="0"/>
            </a:endParaRPr>
          </a:p>
        </p:txBody>
      </p:sp>
    </p:spTree>
    <p:extLst>
      <p:ext uri="{BB962C8B-B14F-4D97-AF65-F5344CB8AC3E}">
        <p14:creationId xmlns:p14="http://schemas.microsoft.com/office/powerpoint/2010/main" val="3257523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5E7E098-A8D5-4315-9794-07A2FA5863E7}" type="slidenum">
              <a:rPr lang="en-GB" altLang="en-US" smtClean="0"/>
              <a:pPr/>
              <a:t>14</a:t>
            </a:fld>
            <a:endParaRPr lang="en-GB" altLang="en-US"/>
          </a:p>
        </p:txBody>
      </p:sp>
    </p:spTree>
    <p:extLst>
      <p:ext uri="{BB962C8B-B14F-4D97-AF65-F5344CB8AC3E}">
        <p14:creationId xmlns:p14="http://schemas.microsoft.com/office/powerpoint/2010/main" val="936478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AD6A356-E811-459D-A847-3954F182DB5F}"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4035" name="Rectangle 2"/>
          <p:cNvSpPr>
            <a:spLocks noGrp="1" noRot="1" noChangeAspect="1" noChangeArrowheads="1" noTextEdit="1"/>
          </p:cNvSpPr>
          <p:nvPr>
            <p:ph type="sldImg"/>
          </p:nvPr>
        </p:nvSpPr>
        <p:spPr>
          <a:xfrm>
            <a:off x="917575" y="744538"/>
            <a:ext cx="4962525" cy="3722687"/>
          </a:xfrm>
          <a:ln/>
        </p:spPr>
      </p:sp>
      <p:sp>
        <p:nvSpPr>
          <p:cNvPr id="44036" name="Rectangle 3"/>
          <p:cNvSpPr>
            <a:spLocks noGrp="1" noChangeArrowheads="1"/>
          </p:cNvSpPr>
          <p:nvPr>
            <p:ph type="body" idx="1"/>
          </p:nvPr>
        </p:nvSpPr>
        <p:spPr>
          <a:noFill/>
        </p:spPr>
        <p:txBody>
          <a:bodyPr/>
          <a:lstStyle/>
          <a:p>
            <a:pPr eaLnBrk="1" hangingPunct="1"/>
            <a:r>
              <a:rPr lang="en-IE" altLang="en-US">
                <a:latin typeface="Arial" panose="020B0604020202020204" pitchFamily="34" charset="0"/>
              </a:rPr>
              <a:t>Lists</a:t>
            </a:r>
            <a:endParaRPr lang="en-GB" altLang="en-US">
              <a:latin typeface="Arial" panose="020B0604020202020204" pitchFamily="34" charset="0"/>
            </a:endParaRPr>
          </a:p>
        </p:txBody>
      </p:sp>
    </p:spTree>
    <p:extLst>
      <p:ext uri="{BB962C8B-B14F-4D97-AF65-F5344CB8AC3E}">
        <p14:creationId xmlns:p14="http://schemas.microsoft.com/office/powerpoint/2010/main" val="359643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27F158C7-654F-4F51-AC7D-2212195229E8}" type="slidenum">
              <a:rPr lang="en-US" smtClean="0"/>
              <a:pPr/>
              <a:t>24</a:t>
            </a:fld>
            <a:endParaRPr lang="en-US"/>
          </a:p>
        </p:txBody>
      </p:sp>
    </p:spTree>
    <p:extLst>
      <p:ext uri="{BB962C8B-B14F-4D97-AF65-F5344CB8AC3E}">
        <p14:creationId xmlns:p14="http://schemas.microsoft.com/office/powerpoint/2010/main" val="2496461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27F158C7-654F-4F51-AC7D-2212195229E8}" type="slidenum">
              <a:rPr lang="en-US" smtClean="0"/>
              <a:pPr/>
              <a:t>25</a:t>
            </a:fld>
            <a:endParaRPr lang="en-US"/>
          </a:p>
        </p:txBody>
      </p:sp>
    </p:spTree>
    <p:extLst>
      <p:ext uri="{BB962C8B-B14F-4D97-AF65-F5344CB8AC3E}">
        <p14:creationId xmlns:p14="http://schemas.microsoft.com/office/powerpoint/2010/main" val="3465013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FF19E-9D41-A7FB-83D2-A80C6F0ED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47B75-3D9B-8BAC-A6AA-4CE65458078B}"/>
              </a:ext>
            </a:extLst>
          </p:cNvPr>
          <p:cNvSpPr>
            <a:spLocks noGrp="1" noRot="1" noChangeAspect="1"/>
          </p:cNvSpPr>
          <p:nvPr>
            <p:ph type="sldImg"/>
          </p:nvPr>
        </p:nvSpPr>
        <p:spPr>
          <a:xfrm>
            <a:off x="917575" y="744538"/>
            <a:ext cx="4962525" cy="3722687"/>
          </a:xfrm>
        </p:spPr>
      </p:sp>
      <p:sp>
        <p:nvSpPr>
          <p:cNvPr id="3" name="Notes Placeholder 2">
            <a:extLst>
              <a:ext uri="{FF2B5EF4-FFF2-40B4-BE49-F238E27FC236}">
                <a16:creationId xmlns:a16="http://schemas.microsoft.com/office/drawing/2014/main" id="{B50B9412-A512-7E02-AA5E-365E524E4C8E}"/>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97E5BB84-0D59-3977-7D17-ED5A0694F827}"/>
              </a:ext>
            </a:extLst>
          </p:cNvPr>
          <p:cNvSpPr>
            <a:spLocks noGrp="1"/>
          </p:cNvSpPr>
          <p:nvPr>
            <p:ph type="sldNum" sz="quarter" idx="5"/>
          </p:nvPr>
        </p:nvSpPr>
        <p:spPr/>
        <p:txBody>
          <a:bodyPr/>
          <a:lstStyle/>
          <a:p>
            <a:fld id="{27F158C7-654F-4F51-AC7D-2212195229E8}" type="slidenum">
              <a:rPr lang="en-US" smtClean="0"/>
              <a:pPr/>
              <a:t>26</a:t>
            </a:fld>
            <a:endParaRPr lang="en-US"/>
          </a:p>
        </p:txBody>
      </p:sp>
    </p:spTree>
    <p:extLst>
      <p:ext uri="{BB962C8B-B14F-4D97-AF65-F5344CB8AC3E}">
        <p14:creationId xmlns:p14="http://schemas.microsoft.com/office/powerpoint/2010/main" val="4069039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F158C7-654F-4F51-AC7D-2212195229E8}" type="slidenum">
              <a:rPr lang="en-US" smtClean="0"/>
              <a:pPr/>
              <a:t>27</a:t>
            </a:fld>
            <a:endParaRPr lang="en-US"/>
          </a:p>
        </p:txBody>
      </p:sp>
    </p:spTree>
    <p:extLst>
      <p:ext uri="{BB962C8B-B14F-4D97-AF65-F5344CB8AC3E}">
        <p14:creationId xmlns:p14="http://schemas.microsoft.com/office/powerpoint/2010/main" val="3428986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5FA81-EF64-04BF-0374-E58B4F95A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9A0BC-1FA2-C07B-AB4E-61562ED0F107}"/>
              </a:ext>
            </a:extLst>
          </p:cNvPr>
          <p:cNvSpPr>
            <a:spLocks noGrp="1" noRot="1" noChangeAspect="1"/>
          </p:cNvSpPr>
          <p:nvPr>
            <p:ph type="sldImg"/>
          </p:nvPr>
        </p:nvSpPr>
        <p:spPr>
          <a:xfrm>
            <a:off x="917575" y="744538"/>
            <a:ext cx="4962525" cy="3722687"/>
          </a:xfrm>
        </p:spPr>
      </p:sp>
      <p:sp>
        <p:nvSpPr>
          <p:cNvPr id="3" name="Notes Placeholder 2">
            <a:extLst>
              <a:ext uri="{FF2B5EF4-FFF2-40B4-BE49-F238E27FC236}">
                <a16:creationId xmlns:a16="http://schemas.microsoft.com/office/drawing/2014/main" id="{895FD199-B7E5-F1DC-9178-F4CEDB7467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F7526F-7566-41EC-D2A2-76938BB9DB94}"/>
              </a:ext>
            </a:extLst>
          </p:cNvPr>
          <p:cNvSpPr>
            <a:spLocks noGrp="1"/>
          </p:cNvSpPr>
          <p:nvPr>
            <p:ph type="sldNum" sz="quarter" idx="5"/>
          </p:nvPr>
        </p:nvSpPr>
        <p:spPr/>
        <p:txBody>
          <a:bodyPr/>
          <a:lstStyle/>
          <a:p>
            <a:fld id="{29CD8F8D-BAD5-4330-A6F1-887164D46EC8}" type="slidenum">
              <a:rPr lang="en-IE" smtClean="0"/>
              <a:t>28</a:t>
            </a:fld>
            <a:endParaRPr lang="en-IE"/>
          </a:p>
        </p:txBody>
      </p:sp>
    </p:spTree>
    <p:extLst>
      <p:ext uri="{BB962C8B-B14F-4D97-AF65-F5344CB8AC3E}">
        <p14:creationId xmlns:p14="http://schemas.microsoft.com/office/powerpoint/2010/main" val="3442207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fontScale="77500" lnSpcReduction="20000"/>
          </a:bodyPr>
          <a:lstStyle/>
          <a:p>
            <a:r>
              <a:rPr lang="pl-PL" sz="1200" b="0" i="0" kern="1200" dirty="0">
                <a:solidFill>
                  <a:schemeClr val="tx1"/>
                </a:solidFill>
                <a:effectLst/>
                <a:latin typeface="+mn-lt"/>
                <a:ea typeface="+mn-ea"/>
                <a:cs typeface="+mn-cs"/>
              </a:rPr>
              <a:t>A very useful source from Monash University:</a:t>
            </a:r>
          </a:p>
          <a:p>
            <a:endParaRPr lang="pl-PL"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 the academic context, critical thinking is most commonly associated with </a:t>
            </a:r>
            <a:r>
              <a:rPr lang="en-US" sz="1200" b="1" i="0" kern="1200" dirty="0">
                <a:solidFill>
                  <a:schemeClr val="tx1"/>
                </a:solidFill>
                <a:effectLst/>
                <a:latin typeface="+mn-lt"/>
                <a:ea typeface="+mn-ea"/>
                <a:cs typeface="+mn-cs"/>
              </a:rPr>
              <a:t>arguments</a:t>
            </a:r>
            <a:r>
              <a:rPr lang="en-US" sz="1200" b="0" i="0" kern="1200" dirty="0">
                <a:solidFill>
                  <a:schemeClr val="tx1"/>
                </a:solidFill>
                <a:effectLst/>
                <a:latin typeface="+mn-lt"/>
                <a:ea typeface="+mn-ea"/>
                <a:cs typeface="+mn-cs"/>
              </a:rPr>
              <a:t>. You might be asked to think critically about other people's arguments or create your own. To become a better critical thinker, you therefore need to learn how to:</a:t>
            </a:r>
          </a:p>
          <a:p>
            <a:r>
              <a:rPr lang="en-US" sz="1200" b="1" i="0" kern="1200" dirty="0">
                <a:solidFill>
                  <a:schemeClr val="tx1"/>
                </a:solidFill>
                <a:effectLst/>
                <a:latin typeface="+mn-lt"/>
                <a:ea typeface="+mn-ea"/>
                <a:cs typeface="+mn-cs"/>
              </a:rPr>
              <a:t>clarify </a:t>
            </a:r>
            <a:r>
              <a:rPr lang="en-US" sz="1200" b="0" i="0" kern="1200" dirty="0">
                <a:solidFill>
                  <a:schemeClr val="tx1"/>
                </a:solidFill>
                <a:effectLst/>
                <a:latin typeface="+mn-lt"/>
                <a:ea typeface="+mn-ea"/>
                <a:cs typeface="+mn-cs"/>
              </a:rPr>
              <a:t>your thinking purpose and context</a:t>
            </a:r>
            <a:endParaRPr lang="pl-PL" sz="12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We live in a world oversaturated with information of varying quality and relevance. To be an effective critical thinker, you need to focus on your own purpose and context, so that you can avoid information overload and keep track of your own line of thinking.</a:t>
            </a:r>
          </a:p>
          <a:p>
            <a:pPr lvl="0"/>
            <a:r>
              <a:rPr lang="en-US" sz="1200" b="1" i="0" kern="1200" dirty="0">
                <a:solidFill>
                  <a:schemeClr val="tx1"/>
                </a:solidFill>
                <a:effectLst/>
                <a:latin typeface="+mn-lt"/>
                <a:ea typeface="+mn-ea"/>
                <a:cs typeface="+mn-cs"/>
              </a:rPr>
              <a:t>question </a:t>
            </a:r>
            <a:r>
              <a:rPr lang="en-US" sz="1200" b="0" i="0" kern="1200" dirty="0">
                <a:solidFill>
                  <a:schemeClr val="tx1"/>
                </a:solidFill>
                <a:effectLst/>
                <a:latin typeface="+mn-lt"/>
                <a:ea typeface="+mn-ea"/>
                <a:cs typeface="+mn-cs"/>
              </a:rPr>
              <a:t>your sources of information</a:t>
            </a:r>
            <a:endParaRPr lang="pl-PL" sz="12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Not all sources of information are equally credible, accurate or relevant. Questioning your sources will sharpen your thinking, help you select the most appropriate information and prepare the ground for further analysis and evaluation</a:t>
            </a:r>
          </a:p>
          <a:p>
            <a:r>
              <a:rPr lang="en-US" sz="1200" b="1" i="0" kern="1200" dirty="0">
                <a:solidFill>
                  <a:schemeClr val="tx1"/>
                </a:solidFill>
                <a:effectLst/>
                <a:latin typeface="+mn-lt"/>
                <a:ea typeface="+mn-ea"/>
                <a:cs typeface="+mn-cs"/>
              </a:rPr>
              <a:t>identify </a:t>
            </a:r>
            <a:r>
              <a:rPr lang="en-US" sz="1200" b="0" i="0" kern="1200" dirty="0">
                <a:solidFill>
                  <a:schemeClr val="tx1"/>
                </a:solidFill>
                <a:effectLst/>
                <a:latin typeface="+mn-lt"/>
                <a:ea typeface="+mn-ea"/>
                <a:cs typeface="+mn-cs"/>
              </a:rPr>
              <a:t>arguments</a:t>
            </a:r>
            <a:endParaRPr lang="pl-PL" sz="12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Arguments can be found everywhere. Whenever somebody is trying to show that something is true, or persuade somebody else to agree with them, you can identify an argument. As a student, you will find that the ability to identify arguments is one of the most useful critical thinking skills</a:t>
            </a:r>
          </a:p>
          <a:p>
            <a:r>
              <a:rPr lang="en-US" sz="1200" b="1" i="0" kern="1200" dirty="0" err="1">
                <a:solidFill>
                  <a:schemeClr val="tx1"/>
                </a:solidFill>
                <a:effectLst/>
                <a:latin typeface="+mn-lt"/>
                <a:ea typeface="+mn-ea"/>
                <a:cs typeface="+mn-cs"/>
              </a:rPr>
              <a:t>analyse</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sources and arguments</a:t>
            </a:r>
          </a:p>
          <a:p>
            <a:pPr lvl="1"/>
            <a:r>
              <a:rPr lang="en-US" sz="1200" b="0" i="0" kern="1200" dirty="0">
                <a:solidFill>
                  <a:schemeClr val="tx1"/>
                </a:solidFill>
                <a:effectLst/>
                <a:latin typeface="+mn-lt"/>
                <a:ea typeface="+mn-ea"/>
                <a:cs typeface="+mn-cs"/>
              </a:rPr>
              <a:t>To </a:t>
            </a:r>
            <a:r>
              <a:rPr lang="en-US" sz="1200" b="0" i="0" kern="1200" dirty="0" err="1">
                <a:solidFill>
                  <a:schemeClr val="tx1"/>
                </a:solidFill>
                <a:effectLst/>
                <a:latin typeface="+mn-lt"/>
                <a:ea typeface="+mn-ea"/>
                <a:cs typeface="+mn-cs"/>
              </a:rPr>
              <a:t>analyse</a:t>
            </a:r>
            <a:r>
              <a:rPr lang="en-US" sz="1200" b="0" i="0" kern="1200" dirty="0">
                <a:solidFill>
                  <a:schemeClr val="tx1"/>
                </a:solidFill>
                <a:effectLst/>
                <a:latin typeface="+mn-lt"/>
                <a:ea typeface="+mn-ea"/>
                <a:cs typeface="+mn-cs"/>
              </a:rPr>
              <a:t> something means to examine it in detail, explain and interpret it. For the purposes of critical thinking you need to be able to examine sources, arguments, theories and processes, and explain how they work. Good analysis also involves examining, interpreting and explaining the interaction of evidence, reasoning, assumptions, methodologies, claims and arguments</a:t>
            </a:r>
            <a:endParaRPr lang="pl-PL"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evaluate </a:t>
            </a:r>
            <a:r>
              <a:rPr lang="en-US" sz="1200" b="0" i="0" kern="1200" dirty="0">
                <a:solidFill>
                  <a:schemeClr val="tx1"/>
                </a:solidFill>
                <a:effectLst/>
                <a:latin typeface="+mn-lt"/>
                <a:ea typeface="+mn-ea"/>
                <a:cs typeface="+mn-cs"/>
              </a:rPr>
              <a:t>the arguments of others and</a:t>
            </a:r>
          </a:p>
          <a:p>
            <a:pPr lvl="1"/>
            <a:r>
              <a:rPr lang="en-US" sz="1200" b="0" i="0" kern="1200" dirty="0">
                <a:solidFill>
                  <a:schemeClr val="tx1"/>
                </a:solidFill>
                <a:effectLst/>
                <a:latin typeface="+mn-lt"/>
                <a:ea typeface="+mn-ea"/>
                <a:cs typeface="+mn-cs"/>
              </a:rPr>
              <a:t>Evaluation should consider and explain the relative strengths and weaknesses of your sources and the arguments they present. You need to be able to evaluate arguments, the claims that support those arguments, the evidence that supports those claims and the reasoning that connects them all.</a:t>
            </a:r>
            <a:endParaRPr lang="pl-PL"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create </a:t>
            </a:r>
            <a:r>
              <a:rPr lang="en-US" sz="1200" b="0" i="0" kern="1200" dirty="0">
                <a:solidFill>
                  <a:schemeClr val="tx1"/>
                </a:solidFill>
                <a:effectLst/>
                <a:latin typeface="+mn-lt"/>
                <a:ea typeface="+mn-ea"/>
                <a:cs typeface="+mn-cs"/>
              </a:rPr>
              <a:t>or </a:t>
            </a:r>
            <a:r>
              <a:rPr lang="en-US" sz="1200" b="1" i="0" kern="1200" dirty="0" err="1">
                <a:solidFill>
                  <a:schemeClr val="tx1"/>
                </a:solidFill>
                <a:effectLst/>
                <a:latin typeface="+mn-lt"/>
                <a:ea typeface="+mn-ea"/>
                <a:cs typeface="+mn-cs"/>
              </a:rPr>
              <a:t>synthesise</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your own arguments.</a:t>
            </a:r>
          </a:p>
          <a:p>
            <a:pPr lvl="1"/>
            <a:r>
              <a:rPr lang="en-US" sz="1200" b="0" i="0" kern="1200" dirty="0">
                <a:solidFill>
                  <a:schemeClr val="tx1"/>
                </a:solidFill>
                <a:effectLst/>
                <a:latin typeface="+mn-lt"/>
                <a:ea typeface="+mn-ea"/>
                <a:cs typeface="+mn-cs"/>
              </a:rPr>
              <a:t>Creating arguments consists of bringing together evidence, reasoning and claims and developing your own main claim. Creating arguments is also called synthesis, which means “placing things together.” When you create arguments, you bring together the insights from your analysis and evaluation. You also consider how your critical thinking might apply in the broader context, and what new insights and perspectives it brings.</a:t>
            </a:r>
            <a:endParaRPr lang="en-GB" dirty="0"/>
          </a:p>
        </p:txBody>
      </p:sp>
      <p:sp>
        <p:nvSpPr>
          <p:cNvPr id="4" name="Slide Number Placeholder 3"/>
          <p:cNvSpPr>
            <a:spLocks noGrp="1"/>
          </p:cNvSpPr>
          <p:nvPr>
            <p:ph type="sldNum" sz="quarter" idx="5"/>
          </p:nvPr>
        </p:nvSpPr>
        <p:spPr/>
        <p:txBody>
          <a:bodyPr/>
          <a:lstStyle/>
          <a:p>
            <a:fld id="{29CD8F8D-BAD5-4330-A6F1-887164D46EC8}" type="slidenum">
              <a:rPr lang="en-IE" smtClean="0"/>
              <a:t>32</a:t>
            </a:fld>
            <a:endParaRPr lang="en-IE"/>
          </a:p>
        </p:txBody>
      </p:sp>
    </p:spTree>
    <p:extLst>
      <p:ext uri="{BB962C8B-B14F-4D97-AF65-F5344CB8AC3E}">
        <p14:creationId xmlns:p14="http://schemas.microsoft.com/office/powerpoint/2010/main" val="2085501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pl-PL" dirty="0"/>
              <a:t>This model is something that we like to use to help you generate questions.</a:t>
            </a:r>
          </a:p>
          <a:p>
            <a:endParaRPr lang="pl-PL" dirty="0"/>
          </a:p>
          <a:p>
            <a:r>
              <a:rPr lang="pl-PL" dirty="0"/>
              <a:t>Start easy, move to more abstract</a:t>
            </a:r>
          </a:p>
          <a:p>
            <a:endParaRPr lang="pl-PL" dirty="0"/>
          </a:p>
          <a:p>
            <a:r>
              <a:rPr lang="pl-PL" dirty="0"/>
              <a:t>What is my topic about?</a:t>
            </a:r>
          </a:p>
          <a:p>
            <a:endParaRPr lang="pl-PL" dirty="0"/>
          </a:p>
          <a:p>
            <a:r>
              <a:rPr lang="pl-PL" dirty="0"/>
              <a:t>When did it happen?</a:t>
            </a:r>
          </a:p>
          <a:p>
            <a:r>
              <a:rPr lang="pl-PL" dirty="0"/>
              <a:t>Who am I writing about?</a:t>
            </a:r>
          </a:p>
          <a:p>
            <a:endParaRPr lang="pl-PL" dirty="0"/>
          </a:p>
          <a:p>
            <a:r>
              <a:rPr lang="pl-PL" dirty="0"/>
              <a:t>Why did this happen?</a:t>
            </a:r>
          </a:p>
          <a:p>
            <a:r>
              <a:rPr lang="pl-PL" dirty="0"/>
              <a:t>How does it happen?</a:t>
            </a:r>
          </a:p>
          <a:p>
            <a:endParaRPr lang="pl-PL" dirty="0"/>
          </a:p>
          <a:p>
            <a:r>
              <a:rPr lang="pl-PL" dirty="0"/>
              <a:t>What if the situation had been different?</a:t>
            </a:r>
          </a:p>
          <a:p>
            <a:endParaRPr lang="pl-PL" dirty="0"/>
          </a:p>
          <a:p>
            <a:endParaRPr lang="pl-PL" dirty="0"/>
          </a:p>
          <a:p>
            <a:r>
              <a:rPr lang="pl-PL" dirty="0"/>
              <a:t>Last two: so what? What next? – this is about connecting </a:t>
            </a:r>
            <a:r>
              <a:rPr lang="pl-PL"/>
              <a:t>your research </a:t>
            </a:r>
            <a:r>
              <a:rPr lang="pl-PL" dirty="0"/>
              <a:t>to the world. What does this mean – for my topic, for the field, etc.</a:t>
            </a:r>
          </a:p>
          <a:p>
            <a:endParaRPr lang="pl-PL" dirty="0"/>
          </a:p>
          <a:p>
            <a:r>
              <a:rPr lang="pl-PL" dirty="0"/>
              <a:t>You will find this model on our Bb module</a:t>
            </a:r>
            <a:endParaRPr lang="en-GB" dirty="0"/>
          </a:p>
        </p:txBody>
      </p:sp>
      <p:sp>
        <p:nvSpPr>
          <p:cNvPr id="4" name="Slide Number Placeholder 3"/>
          <p:cNvSpPr>
            <a:spLocks noGrp="1"/>
          </p:cNvSpPr>
          <p:nvPr>
            <p:ph type="sldNum" sz="quarter" idx="5"/>
          </p:nvPr>
        </p:nvSpPr>
        <p:spPr/>
        <p:txBody>
          <a:bodyPr/>
          <a:lstStyle/>
          <a:p>
            <a:fld id="{29CD8F8D-BAD5-4330-A6F1-887164D46EC8}" type="slidenum">
              <a:rPr lang="en-IE" smtClean="0"/>
              <a:t>33</a:t>
            </a:fld>
            <a:endParaRPr lang="en-IE"/>
          </a:p>
        </p:txBody>
      </p:sp>
    </p:spTree>
    <p:extLst>
      <p:ext uri="{BB962C8B-B14F-4D97-AF65-F5344CB8AC3E}">
        <p14:creationId xmlns:p14="http://schemas.microsoft.com/office/powerpoint/2010/main" val="3931590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US" dirty="0"/>
              <a:t>This paragraph from a literature review of a thesis is an early draft and needs development</a:t>
            </a:r>
          </a:p>
          <a:p>
            <a:endParaRPr lang="en-US" dirty="0"/>
          </a:p>
          <a:p>
            <a:r>
              <a:rPr lang="en-US" sz="1200" dirty="0">
                <a:latin typeface="Arial" pitchFamily="34" charset="0"/>
                <a:cs typeface="Arial" pitchFamily="34" charset="0"/>
              </a:rPr>
              <a:t>To rewrite, find the important point in the information and place it in a theme sentence in the beginning of the paragraph.  </a:t>
            </a:r>
          </a:p>
          <a:p>
            <a:r>
              <a:rPr lang="en-US" sz="1200" dirty="0">
                <a:latin typeface="Arial" pitchFamily="34" charset="0"/>
                <a:cs typeface="Arial" pitchFamily="34" charset="0"/>
              </a:rPr>
              <a:t>What thoughts / new research / speculations do the data suggest?</a:t>
            </a:r>
          </a:p>
          <a:p>
            <a:endParaRPr lang="en-US" sz="1200" dirty="0">
              <a:latin typeface="Arial" pitchFamily="34" charset="0"/>
              <a:cs typeface="Arial" pitchFamily="34" charset="0"/>
            </a:endParaRPr>
          </a:p>
          <a:p>
            <a:r>
              <a:rPr lang="en-US" sz="1200" dirty="0">
                <a:latin typeface="Arial" pitchFamily="34" charset="0"/>
                <a:cs typeface="Arial" pitchFamily="34" charset="0"/>
              </a:rPr>
              <a:t>To rewrite, think of the implications of the literature and develop these ideas at the end of the paragraph.</a:t>
            </a:r>
          </a:p>
          <a:p>
            <a:endParaRPr lang="en-US" sz="1200" dirty="0">
              <a:latin typeface="Arial" pitchFamily="34" charset="0"/>
              <a:cs typeface="Arial" pitchFamily="34" charset="0"/>
            </a:endParaRPr>
          </a:p>
          <a:p>
            <a:r>
              <a:rPr lang="en-US" sz="1200" dirty="0">
                <a:latin typeface="Arial" pitchFamily="34" charset="0"/>
                <a:cs typeface="Arial" pitchFamily="34" charset="0"/>
              </a:rPr>
              <a:t>This work is key in bringing your voice to the fore – don’t just show, do a show and tell</a:t>
            </a:r>
          </a:p>
          <a:p>
            <a:endParaRPr lang="en-IE" dirty="0"/>
          </a:p>
        </p:txBody>
      </p:sp>
      <p:sp>
        <p:nvSpPr>
          <p:cNvPr id="4" name="Slide Number Placeholder 3"/>
          <p:cNvSpPr>
            <a:spLocks noGrp="1"/>
          </p:cNvSpPr>
          <p:nvPr>
            <p:ph type="sldNum" sz="quarter" idx="10"/>
          </p:nvPr>
        </p:nvSpPr>
        <p:spPr/>
        <p:txBody>
          <a:bodyPr/>
          <a:lstStyle/>
          <a:p>
            <a:fld id="{3A6D3FFD-8BAB-48C9-9C4C-5D24FE21F99A}" type="slidenum">
              <a:rPr lang="en-IE" smtClean="0">
                <a:solidFill>
                  <a:prstClr val="black"/>
                </a:solidFill>
              </a:rPr>
              <a:pPr/>
              <a:t>35</a:t>
            </a:fld>
            <a:endParaRPr lang="en-IE">
              <a:solidFill>
                <a:prstClr val="black"/>
              </a:solidFill>
            </a:endParaRPr>
          </a:p>
        </p:txBody>
      </p:sp>
    </p:spTree>
    <p:extLst>
      <p:ext uri="{BB962C8B-B14F-4D97-AF65-F5344CB8AC3E}">
        <p14:creationId xmlns:p14="http://schemas.microsoft.com/office/powerpoint/2010/main" val="505980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3A6D3FFD-8BAB-48C9-9C4C-5D24FE21F99A}" type="slidenum">
              <a:rPr lang="en-IE" smtClean="0"/>
              <a:pPr/>
              <a:t>36</a:t>
            </a:fld>
            <a:endParaRPr lang="en-IE"/>
          </a:p>
        </p:txBody>
      </p:sp>
    </p:spTree>
    <p:extLst>
      <p:ext uri="{BB962C8B-B14F-4D97-AF65-F5344CB8AC3E}">
        <p14:creationId xmlns:p14="http://schemas.microsoft.com/office/powerpoint/2010/main" val="1862963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CD8F8D-BAD5-4330-A6F1-887164D46EC8}" type="slidenum">
              <a:rPr lang="en-IE" smtClean="0"/>
              <a:t>37</a:t>
            </a:fld>
            <a:endParaRPr lang="en-IE"/>
          </a:p>
        </p:txBody>
      </p:sp>
    </p:spTree>
    <p:extLst>
      <p:ext uri="{BB962C8B-B14F-4D97-AF65-F5344CB8AC3E}">
        <p14:creationId xmlns:p14="http://schemas.microsoft.com/office/powerpoint/2010/main" val="3046477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38</a:t>
            </a:fld>
            <a:endParaRPr lang="en-GB"/>
          </a:p>
        </p:txBody>
      </p:sp>
    </p:spTree>
    <p:extLst>
      <p:ext uri="{BB962C8B-B14F-4D97-AF65-F5344CB8AC3E}">
        <p14:creationId xmlns:p14="http://schemas.microsoft.com/office/powerpoint/2010/main" val="25076045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39</a:t>
            </a:fld>
            <a:endParaRPr lang="en-GB"/>
          </a:p>
        </p:txBody>
      </p:sp>
    </p:spTree>
    <p:extLst>
      <p:ext uri="{BB962C8B-B14F-4D97-AF65-F5344CB8AC3E}">
        <p14:creationId xmlns:p14="http://schemas.microsoft.com/office/powerpoint/2010/main" val="2001208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CD8F8D-BAD5-4330-A6F1-887164D46EC8}"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8502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pPr>
              <a:defRPr/>
            </a:pPr>
            <a:fld id="{D756812D-76B0-4210-B048-175F036B51D5}" type="slidenum">
              <a:rPr lang="en-US" smtClean="0"/>
              <a:pPr>
                <a:defRPr/>
              </a:pPr>
              <a:t>41</a:t>
            </a:fld>
            <a:endParaRPr lang="en-US"/>
          </a:p>
        </p:txBody>
      </p:sp>
    </p:spTree>
    <p:extLst>
      <p:ext uri="{BB962C8B-B14F-4D97-AF65-F5344CB8AC3E}">
        <p14:creationId xmlns:p14="http://schemas.microsoft.com/office/powerpoint/2010/main" val="22321064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4C8FAEF-EBFB-461C-BD52-36A9B27AF8B8}" type="slidenum">
              <a:rPr lang="en-GB" altLang="en-US" smtClean="0">
                <a:solidFill>
                  <a:srgbClr val="000000"/>
                </a:solidFill>
              </a:rPr>
              <a:pPr eaLnBrk="1" hangingPunct="1">
                <a:spcBef>
                  <a:spcPct val="0"/>
                </a:spcBef>
              </a:pPr>
              <a:t>42</a:t>
            </a:fld>
            <a:endParaRPr lang="en-GB" altLang="en-US">
              <a:solidFill>
                <a:srgbClr val="000000"/>
              </a:solidFill>
            </a:endParaRPr>
          </a:p>
        </p:txBody>
      </p:sp>
      <p:sp>
        <p:nvSpPr>
          <p:cNvPr id="84995" name="Rectangle 2"/>
          <p:cNvSpPr>
            <a:spLocks noGrp="1" noRot="1" noChangeAspect="1" noChangeArrowheads="1" noTextEdit="1"/>
          </p:cNvSpPr>
          <p:nvPr>
            <p:ph type="sldImg"/>
          </p:nvPr>
        </p:nvSpPr>
        <p:spPr>
          <a:xfrm>
            <a:off x="917575" y="744538"/>
            <a:ext cx="4962525" cy="3722687"/>
          </a:xfrm>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en-US" altLang="en-US"/>
          </a:p>
        </p:txBody>
      </p:sp>
    </p:spTree>
    <p:extLst>
      <p:ext uri="{BB962C8B-B14F-4D97-AF65-F5344CB8AC3E}">
        <p14:creationId xmlns:p14="http://schemas.microsoft.com/office/powerpoint/2010/main" val="2060495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135A5-1CFD-D515-D097-7614E63AEB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977C0-091B-A7D8-ADBF-F9FE82CB5646}"/>
              </a:ext>
            </a:extLst>
          </p:cNvPr>
          <p:cNvSpPr>
            <a:spLocks noGrp="1" noRot="1" noChangeAspect="1"/>
          </p:cNvSpPr>
          <p:nvPr>
            <p:ph type="sldImg"/>
          </p:nvPr>
        </p:nvSpPr>
        <p:spPr>
          <a:xfrm>
            <a:off x="917575" y="744538"/>
            <a:ext cx="4962525" cy="3722687"/>
          </a:xfrm>
        </p:spPr>
      </p:sp>
      <p:sp>
        <p:nvSpPr>
          <p:cNvPr id="3" name="Notes Placeholder 2">
            <a:extLst>
              <a:ext uri="{FF2B5EF4-FFF2-40B4-BE49-F238E27FC236}">
                <a16:creationId xmlns:a16="http://schemas.microsoft.com/office/drawing/2014/main" id="{8D4F760B-D512-8517-02D0-6DFD5F67894F}"/>
              </a:ext>
            </a:extLst>
          </p:cNvPr>
          <p:cNvSpPr>
            <a:spLocks noGrp="1"/>
          </p:cNvSpPr>
          <p:nvPr>
            <p:ph type="body" idx="1"/>
          </p:nvPr>
        </p:nvSpPr>
        <p:spPr/>
        <p:txBody>
          <a:bodyPr/>
          <a:lstStyle/>
          <a:p>
            <a:r>
              <a:rPr lang="en-IE" dirty="0"/>
              <a:t>MCQ – fast, accurate, factual – distinguish between list of similar answers – no time to look up answers – answer the ones you know first then go back to the others, work as fast as you can, be very aware of your timing </a:t>
            </a:r>
          </a:p>
          <a:p>
            <a:r>
              <a:rPr lang="en-IE" dirty="0"/>
              <a:t>Short questions – very short, to the point answers, often one or two sentences or a list of points. E.g. what there the 7 steps in the x process. Think of how much time there is for each question.  Look at the weighting and give time accordingly</a:t>
            </a:r>
          </a:p>
          <a:p>
            <a:r>
              <a:rPr lang="en-IE" dirty="0"/>
              <a:t>Essay questions – much longer timeframe, need to be able to explain/argue/justify a position and provide evidence to support it. Needs to be structured in a logical way. Practise developing outlines for questions and what the key points are for each one. </a:t>
            </a:r>
          </a:p>
          <a:p>
            <a:endParaRPr lang="en-GB" dirty="0"/>
          </a:p>
        </p:txBody>
      </p:sp>
      <p:sp>
        <p:nvSpPr>
          <p:cNvPr id="4" name="Slide Number Placeholder 3">
            <a:extLst>
              <a:ext uri="{FF2B5EF4-FFF2-40B4-BE49-F238E27FC236}">
                <a16:creationId xmlns:a16="http://schemas.microsoft.com/office/drawing/2014/main" id="{540D0E96-D558-0C3F-F313-5F83E8F3F380}"/>
              </a:ext>
            </a:extLst>
          </p:cNvPr>
          <p:cNvSpPr>
            <a:spLocks noGrp="1"/>
          </p:cNvSpPr>
          <p:nvPr>
            <p:ph type="sldNum" sz="quarter" idx="5"/>
          </p:nvPr>
        </p:nvSpPr>
        <p:spPr/>
        <p:txBody>
          <a:bodyPr/>
          <a:lstStyle/>
          <a:p>
            <a:fld id="{3A6D3FFD-8BAB-48C9-9C4C-5D24FE21F99A}" type="slidenum">
              <a:rPr lang="en-IE" smtClean="0"/>
              <a:pPr/>
              <a:t>43</a:t>
            </a:fld>
            <a:endParaRPr lang="en-IE"/>
          </a:p>
        </p:txBody>
      </p:sp>
    </p:spTree>
    <p:extLst>
      <p:ext uri="{BB962C8B-B14F-4D97-AF65-F5344CB8AC3E}">
        <p14:creationId xmlns:p14="http://schemas.microsoft.com/office/powerpoint/2010/main" val="29773977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IE" dirty="0"/>
              <a:t>Just one approach</a:t>
            </a:r>
          </a:p>
        </p:txBody>
      </p:sp>
      <p:sp>
        <p:nvSpPr>
          <p:cNvPr id="4" name="Slide Number Placeholder 3"/>
          <p:cNvSpPr>
            <a:spLocks noGrp="1"/>
          </p:cNvSpPr>
          <p:nvPr>
            <p:ph type="sldNum" sz="quarter" idx="10"/>
          </p:nvPr>
        </p:nvSpPr>
        <p:spPr/>
        <p:txBody>
          <a:bodyPr/>
          <a:lstStyle/>
          <a:p>
            <a:pPr>
              <a:defRPr/>
            </a:pPr>
            <a:fld id="{8BB88070-CBED-4369-8BA5-A85C1F82215E}" type="slidenum">
              <a:rPr lang="en-GB" altLang="en-US" smtClean="0"/>
              <a:pPr>
                <a:defRPr/>
              </a:pPr>
              <a:t>45</a:t>
            </a:fld>
            <a:endParaRPr lang="en-GB" altLang="en-US"/>
          </a:p>
        </p:txBody>
      </p:sp>
    </p:spTree>
    <p:extLst>
      <p:ext uri="{BB962C8B-B14F-4D97-AF65-F5344CB8AC3E}">
        <p14:creationId xmlns:p14="http://schemas.microsoft.com/office/powerpoint/2010/main" val="3174247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846138" y="722313"/>
            <a:ext cx="4811712" cy="36099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2" name="Shape 192"/>
          <p:cNvSpPr txBox="1">
            <a:spLocks noGrp="1"/>
          </p:cNvSpPr>
          <p:nvPr>
            <p:ph type="body" idx="1"/>
          </p:nvPr>
        </p:nvSpPr>
        <p:spPr>
          <a:xfrm>
            <a:off x="650451" y="4573267"/>
            <a:ext cx="5203601" cy="4332569"/>
          </a:xfrm>
          <a:prstGeom prst="rect">
            <a:avLst/>
          </a:prstGeom>
          <a:noFill/>
          <a:ln>
            <a:noFill/>
          </a:ln>
        </p:spPr>
        <p:txBody>
          <a:bodyPr spcFirstLastPara="1" wrap="square" lIns="88179" tIns="44078" rIns="88179" bIns="44078" anchor="t" anchorCtr="0">
            <a:noAutofit/>
          </a:bodyPr>
          <a:lstStyle/>
          <a:p>
            <a:pPr>
              <a:spcBef>
                <a:spcPts val="0"/>
              </a:spcBef>
              <a:spcAft>
                <a:spcPts val="0"/>
              </a:spcAft>
            </a:pPr>
            <a:endParaRPr dirty="0">
              <a:solidFill>
                <a:schemeClr val="dk1"/>
              </a:solidFill>
              <a:latin typeface="Arial"/>
              <a:ea typeface="Arial"/>
              <a:cs typeface="Arial"/>
              <a:sym typeface="Arial"/>
            </a:endParaRPr>
          </a:p>
        </p:txBody>
      </p:sp>
      <p:sp>
        <p:nvSpPr>
          <p:cNvPr id="193" name="Shape 193"/>
          <p:cNvSpPr txBox="1">
            <a:spLocks noGrp="1"/>
          </p:cNvSpPr>
          <p:nvPr>
            <p:ph type="sldNum" idx="12"/>
          </p:nvPr>
        </p:nvSpPr>
        <p:spPr>
          <a:xfrm>
            <a:off x="3684379" y="9144862"/>
            <a:ext cx="2818617" cy="481397"/>
          </a:xfrm>
          <a:prstGeom prst="rect">
            <a:avLst/>
          </a:prstGeom>
          <a:noFill/>
          <a:ln>
            <a:noFill/>
          </a:ln>
        </p:spPr>
        <p:txBody>
          <a:bodyPr spcFirstLastPara="1" wrap="square" lIns="88179" tIns="44078" rIns="88179" bIns="44078" anchor="b" anchorCtr="0">
            <a:noAutofit/>
          </a:bodyPr>
          <a:lstStyle/>
          <a:p>
            <a:pPr>
              <a:spcBef>
                <a:spcPts val="0"/>
              </a:spcBef>
              <a:spcAft>
                <a:spcPts val="0"/>
              </a:spcAft>
            </a:pPr>
            <a:fld id="{00000000-1234-1234-1234-123412341234}" type="slidenum">
              <a:rPr lang="en-IE">
                <a:solidFill>
                  <a:schemeClr val="dk1"/>
                </a:solidFill>
                <a:latin typeface="Arial"/>
                <a:ea typeface="Arial"/>
                <a:cs typeface="Arial"/>
                <a:sym typeface="Arial"/>
              </a:rPr>
              <a:pPr>
                <a:spcBef>
                  <a:spcPts val="0"/>
                </a:spcBef>
                <a:spcAft>
                  <a:spcPts val="0"/>
                </a:spcAft>
              </a:pPr>
              <a:t>46</a:t>
            </a:fld>
            <a:endParaRPr>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IE" dirty="0"/>
              <a:t>Exams can be 100% of the module mark or a portion e.g. if CA is part of the module assessment also</a:t>
            </a:r>
          </a:p>
        </p:txBody>
      </p:sp>
      <p:sp>
        <p:nvSpPr>
          <p:cNvPr id="4" name="Slide Number Placeholder 3"/>
          <p:cNvSpPr>
            <a:spLocks noGrp="1"/>
          </p:cNvSpPr>
          <p:nvPr>
            <p:ph type="sldNum" sz="quarter" idx="10"/>
          </p:nvPr>
        </p:nvSpPr>
        <p:spPr/>
        <p:txBody>
          <a:bodyPr/>
          <a:lstStyle/>
          <a:p>
            <a:pPr>
              <a:defRPr/>
            </a:pPr>
            <a:fld id="{8BB88070-CBED-4369-8BA5-A85C1F82215E}" type="slidenum">
              <a:rPr lang="en-GB" altLang="en-US" smtClean="0"/>
              <a:pPr>
                <a:defRPr/>
              </a:pPr>
              <a:t>47</a:t>
            </a:fld>
            <a:endParaRPr lang="en-GB" altLang="en-US"/>
          </a:p>
        </p:txBody>
      </p:sp>
    </p:spTree>
    <p:extLst>
      <p:ext uri="{BB962C8B-B14F-4D97-AF65-F5344CB8AC3E}">
        <p14:creationId xmlns:p14="http://schemas.microsoft.com/office/powerpoint/2010/main" val="3511754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IE" dirty="0">
                <a:latin typeface="Calibri" panose="020F0502020204030204" pitchFamily="34" charset="0"/>
              </a:rPr>
              <a:t>The idea is to plan your week based on how you might feel.</a:t>
            </a:r>
          </a:p>
          <a:p>
            <a:r>
              <a:rPr lang="en-IE" dirty="0">
                <a:latin typeface="Calibri" panose="020F0502020204030204" pitchFamily="34" charset="0"/>
              </a:rPr>
              <a:t>Energy Timetable</a:t>
            </a:r>
            <a:endParaRPr lang="en-IE" dirty="0"/>
          </a:p>
        </p:txBody>
      </p:sp>
      <p:sp>
        <p:nvSpPr>
          <p:cNvPr id="4" name="Slide Number Placeholder 3"/>
          <p:cNvSpPr>
            <a:spLocks noGrp="1"/>
          </p:cNvSpPr>
          <p:nvPr>
            <p:ph type="sldNum" sz="quarter" idx="10"/>
          </p:nvPr>
        </p:nvSpPr>
        <p:spPr/>
        <p:txBody>
          <a:bodyPr/>
          <a:lstStyle/>
          <a:p>
            <a:pPr>
              <a:defRPr/>
            </a:pPr>
            <a:fld id="{D756812D-76B0-4210-B048-175F036B51D5}" type="slidenum">
              <a:rPr lang="en-US" smtClean="0"/>
              <a:pPr>
                <a:defRPr/>
              </a:pPr>
              <a:t>48</a:t>
            </a:fld>
            <a:endParaRPr lang="en-US"/>
          </a:p>
        </p:txBody>
      </p:sp>
    </p:spTree>
    <p:extLst>
      <p:ext uri="{BB962C8B-B14F-4D97-AF65-F5344CB8AC3E}">
        <p14:creationId xmlns:p14="http://schemas.microsoft.com/office/powerpoint/2010/main" val="1742395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7FC42-49E4-629D-0B8D-697DA032E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2A44E-6011-0D49-4BF4-148226ADAF80}"/>
              </a:ext>
            </a:extLst>
          </p:cNvPr>
          <p:cNvSpPr>
            <a:spLocks noGrp="1" noRot="1" noChangeAspect="1"/>
          </p:cNvSpPr>
          <p:nvPr>
            <p:ph type="sldImg"/>
          </p:nvPr>
        </p:nvSpPr>
        <p:spPr>
          <a:xfrm>
            <a:off x="917575" y="744538"/>
            <a:ext cx="4962525" cy="3722687"/>
          </a:xfrm>
        </p:spPr>
      </p:sp>
      <p:sp>
        <p:nvSpPr>
          <p:cNvPr id="3" name="Notes Placeholder 2">
            <a:extLst>
              <a:ext uri="{FF2B5EF4-FFF2-40B4-BE49-F238E27FC236}">
                <a16:creationId xmlns:a16="http://schemas.microsoft.com/office/drawing/2014/main" id="{822C2164-9602-1EC5-B0F1-E4B0A937CF42}"/>
              </a:ext>
            </a:extLst>
          </p:cNvPr>
          <p:cNvSpPr>
            <a:spLocks noGrp="1"/>
          </p:cNvSpPr>
          <p:nvPr>
            <p:ph type="body" idx="1"/>
          </p:nvPr>
        </p:nvSpPr>
        <p:spPr/>
        <p:txBody>
          <a:bodyPr/>
          <a:lstStyle/>
          <a:p>
            <a:r>
              <a:rPr lang="en-IE" dirty="0"/>
              <a:t>Exams can be 100% of the module mark or a portion e.g. if CA is part of the module assessment also</a:t>
            </a:r>
          </a:p>
        </p:txBody>
      </p:sp>
      <p:sp>
        <p:nvSpPr>
          <p:cNvPr id="4" name="Slide Number Placeholder 3">
            <a:extLst>
              <a:ext uri="{FF2B5EF4-FFF2-40B4-BE49-F238E27FC236}">
                <a16:creationId xmlns:a16="http://schemas.microsoft.com/office/drawing/2014/main" id="{1DF2DCE1-EBC5-3BDF-C9C6-037BB0F5CAC6}"/>
              </a:ext>
            </a:extLst>
          </p:cNvPr>
          <p:cNvSpPr>
            <a:spLocks noGrp="1"/>
          </p:cNvSpPr>
          <p:nvPr>
            <p:ph type="sldNum" sz="quarter" idx="10"/>
          </p:nvPr>
        </p:nvSpPr>
        <p:spPr/>
        <p:txBody>
          <a:bodyPr/>
          <a:lstStyle/>
          <a:p>
            <a:pPr>
              <a:defRPr/>
            </a:pPr>
            <a:fld id="{8BB88070-CBED-4369-8BA5-A85C1F82215E}" type="slidenum">
              <a:rPr lang="en-GB" altLang="en-US" smtClean="0"/>
              <a:pPr>
                <a:defRPr/>
              </a:pPr>
              <a:t>49</a:t>
            </a:fld>
            <a:endParaRPr lang="en-GB" altLang="en-US"/>
          </a:p>
        </p:txBody>
      </p:sp>
    </p:spTree>
    <p:extLst>
      <p:ext uri="{BB962C8B-B14F-4D97-AF65-F5344CB8AC3E}">
        <p14:creationId xmlns:p14="http://schemas.microsoft.com/office/powerpoint/2010/main" val="179040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CD1C5-A356-E1A2-B2C2-D8535AF04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B44EC-732B-0157-C4D7-016E6ED73E0E}"/>
              </a:ext>
            </a:extLst>
          </p:cNvPr>
          <p:cNvSpPr>
            <a:spLocks noGrp="1" noRot="1" noChangeAspect="1"/>
          </p:cNvSpPr>
          <p:nvPr>
            <p:ph type="sldImg"/>
          </p:nvPr>
        </p:nvSpPr>
        <p:spPr>
          <a:xfrm>
            <a:off x="917575" y="744538"/>
            <a:ext cx="4962525" cy="3722687"/>
          </a:xfrm>
        </p:spPr>
      </p:sp>
      <p:sp>
        <p:nvSpPr>
          <p:cNvPr id="3" name="Notes Placeholder 2">
            <a:extLst>
              <a:ext uri="{FF2B5EF4-FFF2-40B4-BE49-F238E27FC236}">
                <a16:creationId xmlns:a16="http://schemas.microsoft.com/office/drawing/2014/main" id="{498AED72-163C-FA39-61A2-7782D0593575}"/>
              </a:ext>
            </a:extLst>
          </p:cNvPr>
          <p:cNvSpPr>
            <a:spLocks noGrp="1"/>
          </p:cNvSpPr>
          <p:nvPr>
            <p:ph type="body" idx="1"/>
          </p:nvPr>
        </p:nvSpPr>
        <p:spPr/>
        <p:txBody>
          <a:bodyPr/>
          <a:lstStyle/>
          <a:p>
            <a:r>
              <a:rPr lang="en-IE" dirty="0">
                <a:latin typeface="Calibri" panose="020F0502020204030204" pitchFamily="34" charset="0"/>
              </a:rPr>
              <a:t>The idea is to plan your week based on how you might feel.</a:t>
            </a:r>
          </a:p>
          <a:p>
            <a:r>
              <a:rPr lang="en-IE" dirty="0">
                <a:latin typeface="Calibri" panose="020F0502020204030204" pitchFamily="34" charset="0"/>
              </a:rPr>
              <a:t>Energy Timetable</a:t>
            </a:r>
            <a:endParaRPr lang="en-IE" dirty="0"/>
          </a:p>
        </p:txBody>
      </p:sp>
      <p:sp>
        <p:nvSpPr>
          <p:cNvPr id="4" name="Slide Number Placeholder 3">
            <a:extLst>
              <a:ext uri="{FF2B5EF4-FFF2-40B4-BE49-F238E27FC236}">
                <a16:creationId xmlns:a16="http://schemas.microsoft.com/office/drawing/2014/main" id="{52EB0A9F-CEFE-AF11-A220-EE9600012C9B}"/>
              </a:ext>
            </a:extLst>
          </p:cNvPr>
          <p:cNvSpPr>
            <a:spLocks noGrp="1"/>
          </p:cNvSpPr>
          <p:nvPr>
            <p:ph type="sldNum" sz="quarter" idx="10"/>
          </p:nvPr>
        </p:nvSpPr>
        <p:spPr/>
        <p:txBody>
          <a:bodyPr/>
          <a:lstStyle/>
          <a:p>
            <a:pPr>
              <a:defRPr/>
            </a:pPr>
            <a:fld id="{D756812D-76B0-4210-B048-175F036B51D5}" type="slidenum">
              <a:rPr lang="en-US" smtClean="0"/>
              <a:pPr>
                <a:defRPr/>
              </a:pPr>
              <a:t>50</a:t>
            </a:fld>
            <a:endParaRPr lang="en-US"/>
          </a:p>
        </p:txBody>
      </p:sp>
    </p:spTree>
    <p:extLst>
      <p:ext uri="{BB962C8B-B14F-4D97-AF65-F5344CB8AC3E}">
        <p14:creationId xmlns:p14="http://schemas.microsoft.com/office/powerpoint/2010/main" val="27216532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IE" dirty="0"/>
              <a:t>You need to know how much time you have to revise and then decide how you’re going to use that time</a:t>
            </a:r>
          </a:p>
          <a:p>
            <a:endParaRPr lang="en-IE" dirty="0"/>
          </a:p>
          <a:p>
            <a:r>
              <a:rPr lang="en-IE" dirty="0"/>
              <a:t>If you don’t make a plan, you won’t know what you have time to revise, what you have done, what is left to do</a:t>
            </a:r>
          </a:p>
        </p:txBody>
      </p:sp>
      <p:sp>
        <p:nvSpPr>
          <p:cNvPr id="4" name="Slide Number Placeholder 3"/>
          <p:cNvSpPr>
            <a:spLocks noGrp="1"/>
          </p:cNvSpPr>
          <p:nvPr>
            <p:ph type="sldNum" sz="quarter" idx="5"/>
          </p:nvPr>
        </p:nvSpPr>
        <p:spPr/>
        <p:txBody>
          <a:bodyPr/>
          <a:lstStyle/>
          <a:p>
            <a:pPr>
              <a:defRPr/>
            </a:pPr>
            <a:fld id="{D756812D-76B0-4210-B048-175F036B51D5}" type="slidenum">
              <a:rPr lang="en-US" smtClean="0"/>
              <a:pPr>
                <a:defRPr/>
              </a:pPr>
              <a:t>51</a:t>
            </a:fld>
            <a:endParaRPr lang="en-US"/>
          </a:p>
        </p:txBody>
      </p:sp>
    </p:spTree>
    <p:extLst>
      <p:ext uri="{BB962C8B-B14F-4D97-AF65-F5344CB8AC3E}">
        <p14:creationId xmlns:p14="http://schemas.microsoft.com/office/powerpoint/2010/main" val="3230859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5FA81-EF64-04BF-0374-E58B4F95A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9A0BC-1FA2-C07B-AB4E-61562ED0F107}"/>
              </a:ext>
            </a:extLst>
          </p:cNvPr>
          <p:cNvSpPr>
            <a:spLocks noGrp="1" noRot="1" noChangeAspect="1"/>
          </p:cNvSpPr>
          <p:nvPr>
            <p:ph type="sldImg"/>
          </p:nvPr>
        </p:nvSpPr>
        <p:spPr>
          <a:xfrm>
            <a:off x="917575" y="744538"/>
            <a:ext cx="4962525" cy="3722687"/>
          </a:xfrm>
        </p:spPr>
      </p:sp>
      <p:sp>
        <p:nvSpPr>
          <p:cNvPr id="3" name="Notes Placeholder 2">
            <a:extLst>
              <a:ext uri="{FF2B5EF4-FFF2-40B4-BE49-F238E27FC236}">
                <a16:creationId xmlns:a16="http://schemas.microsoft.com/office/drawing/2014/main" id="{895FD199-B7E5-F1DC-9178-F4CEDB7467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F7526F-7566-41EC-D2A2-76938BB9DB94}"/>
              </a:ext>
            </a:extLst>
          </p:cNvPr>
          <p:cNvSpPr>
            <a:spLocks noGrp="1"/>
          </p:cNvSpPr>
          <p:nvPr>
            <p:ph type="sldNum" sz="quarter" idx="5"/>
          </p:nvPr>
        </p:nvSpPr>
        <p:spPr/>
        <p:txBody>
          <a:bodyPr/>
          <a:lstStyle/>
          <a:p>
            <a:fld id="{29CD8F8D-BAD5-4330-A6F1-887164D46EC8}" type="slidenum">
              <a:rPr lang="en-IE" smtClean="0"/>
              <a:t>52</a:t>
            </a:fld>
            <a:endParaRPr lang="en-IE"/>
          </a:p>
        </p:txBody>
      </p:sp>
    </p:spTree>
    <p:extLst>
      <p:ext uri="{BB962C8B-B14F-4D97-AF65-F5344CB8AC3E}">
        <p14:creationId xmlns:p14="http://schemas.microsoft.com/office/powerpoint/2010/main" val="9498651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1C415AA-B2A3-412C-9556-41B720EEF0FD}" type="slidenum">
              <a:rPr lang="en-US" smtClean="0"/>
              <a:pPr eaLnBrk="1" hangingPunct="1"/>
              <a:t>54</a:t>
            </a:fld>
            <a:endParaRPr lang="en-US"/>
          </a:p>
        </p:txBody>
      </p:sp>
      <p:sp>
        <p:nvSpPr>
          <p:cNvPr id="52227" name="Rectangle 2"/>
          <p:cNvSpPr>
            <a:spLocks noGrp="1" noRot="1" noChangeAspect="1" noChangeArrowheads="1" noTextEdit="1"/>
          </p:cNvSpPr>
          <p:nvPr>
            <p:ph type="sldImg"/>
          </p:nvPr>
        </p:nvSpPr>
        <p:spPr>
          <a:xfrm>
            <a:off x="2476500" y="703263"/>
            <a:ext cx="2058988" cy="1543050"/>
          </a:xfrm>
          <a:ln/>
        </p:spPr>
      </p:sp>
      <p:sp>
        <p:nvSpPr>
          <p:cNvPr id="52228" name="Rectangle 3"/>
          <p:cNvSpPr>
            <a:spLocks noGrp="1" noChangeArrowheads="1"/>
          </p:cNvSpPr>
          <p:nvPr>
            <p:ph type="body" idx="1"/>
          </p:nvPr>
        </p:nvSpPr>
        <p:spPr>
          <a:xfrm>
            <a:off x="914400" y="2479041"/>
            <a:ext cx="5029200" cy="58538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IE" sz="1000">
                <a:cs typeface="Arial" charset="0"/>
              </a:rPr>
              <a:t>Procrastination is when we delay or put off something we know is to our benefit.  </a:t>
            </a:r>
          </a:p>
          <a:p>
            <a:pPr eaLnBrk="1" hangingPunct="1"/>
            <a:r>
              <a:rPr lang="en-IE" sz="1000">
                <a:cs typeface="Arial" charset="0"/>
              </a:rPr>
              <a:t>Most people practice procrastination!  What is important is to know when it is time to stop making excuses and to do something.  Here are some strategies that might help you out.  Once again it is important to find ones that work for you – so monitor and evaluate.</a:t>
            </a:r>
            <a:endParaRPr lang="en-IE" sz="1000">
              <a:cs typeface="Times New Roman" pitchFamily="18" charset="0"/>
            </a:endParaRPr>
          </a:p>
          <a:p>
            <a:pPr eaLnBrk="1" hangingPunct="1"/>
            <a:r>
              <a:rPr lang="en-IE" sz="1000">
                <a:cs typeface="Arial" charset="0"/>
              </a:rPr>
              <a:t> </a:t>
            </a:r>
            <a:endParaRPr lang="en-IE" sz="1000">
              <a:cs typeface="Times New Roman" pitchFamily="18" charset="0"/>
            </a:endParaRPr>
          </a:p>
          <a:p>
            <a:pPr eaLnBrk="1" hangingPunct="1">
              <a:buFontTx/>
              <a:buChar char="•"/>
            </a:pPr>
            <a:r>
              <a:rPr lang="en-IE" sz="1000" b="1">
                <a:cs typeface="Arial" charset="0"/>
              </a:rPr>
              <a:t>Take Action</a:t>
            </a:r>
            <a:r>
              <a:rPr lang="en-IE" sz="1000">
                <a:cs typeface="Arial" charset="0"/>
              </a:rPr>
              <a:t> – sometimes just doing something creates the mood and momentum to continue, so decide to just do something, anything to get you going.</a:t>
            </a:r>
          </a:p>
          <a:p>
            <a:pPr eaLnBrk="1" hangingPunct="1"/>
            <a:endParaRPr lang="en-IE" sz="1000">
              <a:cs typeface="Times New Roman" pitchFamily="18" charset="0"/>
            </a:endParaRPr>
          </a:p>
          <a:p>
            <a:pPr eaLnBrk="1" hangingPunct="1">
              <a:buFontTx/>
              <a:buChar char="•"/>
            </a:pPr>
            <a:r>
              <a:rPr lang="en-IE" sz="1000" b="1">
                <a:cs typeface="Arial" charset="0"/>
              </a:rPr>
              <a:t>Salami Technique</a:t>
            </a:r>
            <a:r>
              <a:rPr lang="en-IE" sz="1000">
                <a:cs typeface="Arial" charset="0"/>
              </a:rPr>
              <a:t> – slice a task or goal down by function and time, getting down to smallest unit.  This is useful if your excuse for putting it off is that it’s so big or you have so much to do can’t start.  For example, a long reading assignment in a difficult subject can seem intimidating and easy to put off, divide it into several 2 page sections.</a:t>
            </a:r>
          </a:p>
          <a:p>
            <a:pPr eaLnBrk="1" hangingPunct="1">
              <a:buFontTx/>
              <a:buChar char="•"/>
            </a:pPr>
            <a:r>
              <a:rPr lang="en-IE" sz="1000" b="1">
                <a:cs typeface="Arial" charset="0"/>
              </a:rPr>
              <a:t>Five minutes</a:t>
            </a:r>
            <a:r>
              <a:rPr lang="en-IE" sz="1000">
                <a:cs typeface="Arial" charset="0"/>
              </a:rPr>
              <a:t> - spending just 5 minutes, anyone can do that short a time and then see where it leads.  </a:t>
            </a:r>
          </a:p>
          <a:p>
            <a:pPr eaLnBrk="1" hangingPunct="1">
              <a:buFontTx/>
              <a:buChar char="•"/>
            </a:pPr>
            <a:r>
              <a:rPr lang="en-IE" sz="1000" b="1">
                <a:cs typeface="Arial" charset="0"/>
              </a:rPr>
              <a:t>Related tasks</a:t>
            </a:r>
            <a:r>
              <a:rPr lang="en-IE" sz="1000">
                <a:cs typeface="Arial" charset="0"/>
              </a:rPr>
              <a:t> – do something related; the back door approach.  For example, if you have to start a project maybe decide to just go talk to someone about it, this in turn may lead you to the library because they suggest a reference.  Often it can be easier to talk to someone then having to sit down and write.</a:t>
            </a:r>
          </a:p>
          <a:p>
            <a:pPr eaLnBrk="1" hangingPunct="1">
              <a:buFontTx/>
              <a:buChar char="•"/>
            </a:pPr>
            <a:r>
              <a:rPr lang="en-IE" sz="1000" b="1">
                <a:cs typeface="Arial" charset="0"/>
              </a:rPr>
              <a:t>Worst first</a:t>
            </a:r>
            <a:r>
              <a:rPr lang="en-IE" sz="1000">
                <a:cs typeface="Arial" charset="0"/>
              </a:rPr>
              <a:t> – that particularly boring or difficult task is easy to put off, in fact you’ll do anything not to get it done but better to get it out of the way.  Mark Twain said something to the effect, “It’s best to eat a live frog first thing in the morning…”</a:t>
            </a:r>
          </a:p>
          <a:p>
            <a:pPr eaLnBrk="1" hangingPunct="1">
              <a:buFontTx/>
              <a:buChar char="•"/>
            </a:pPr>
            <a:r>
              <a:rPr lang="en-IE" sz="1000" b="1">
                <a:cs typeface="Arial" charset="0"/>
              </a:rPr>
              <a:t>Make commitments</a:t>
            </a:r>
            <a:r>
              <a:rPr lang="en-IE" sz="1000">
                <a:cs typeface="Arial" charset="0"/>
              </a:rPr>
              <a:t> – An oft used excuse is “I work better under pressure”, so create pressure.  Tell people you plan to get something done, then they’ll ask if you got it done.</a:t>
            </a:r>
            <a:endParaRPr lang="en-IE" sz="1000">
              <a:cs typeface="Times New Roman" pitchFamily="18" charset="0"/>
            </a:endParaRPr>
          </a:p>
          <a:p>
            <a:pPr eaLnBrk="1" hangingPunct="1"/>
            <a:endParaRPr lang="en-IE" sz="1000">
              <a:cs typeface="Times New Roman" pitchFamily="18" charset="0"/>
            </a:endParaRPr>
          </a:p>
          <a:p>
            <a:pPr eaLnBrk="1" hangingPunct="1"/>
            <a:r>
              <a:rPr lang="en-IE" sz="1000">
                <a:cs typeface="Arial" charset="0"/>
              </a:rPr>
              <a:t>Not all procrastination is bad – but it is important to be realistic and honest.  “Is this really working in my best interest?  Maybe I work better under pressure but do I do the best job?  Is it worth the stress?”  Ask the questions!!  Monitor and evaluate.</a:t>
            </a:r>
            <a:endParaRPr lang="en-IE" sz="1000">
              <a:cs typeface="Times New Roman" pitchFamily="18" charset="0"/>
            </a:endParaRPr>
          </a:p>
          <a:p>
            <a:pPr eaLnBrk="1" hangingPunct="1"/>
            <a:r>
              <a:rPr lang="en-IE" sz="1000">
                <a:cs typeface="Arial" charset="0"/>
              </a:rPr>
              <a:t> (</a:t>
            </a:r>
            <a:r>
              <a:rPr lang="en-IE" sz="1000" i="1">
                <a:cs typeface="Arial" charset="0"/>
              </a:rPr>
              <a:t>Remind students that strategies don’t work all the time or for some people.  Must learn to self-regulate and match strategies)</a:t>
            </a:r>
            <a:r>
              <a:rPr lang="en-IE" sz="1000">
                <a:cs typeface="Arial" charset="0"/>
              </a:rPr>
              <a:t>.</a:t>
            </a:r>
            <a:endParaRPr lang="en-IE" sz="1000">
              <a:cs typeface="Times New Roman" pitchFamily="18" charset="0"/>
            </a:endParaRPr>
          </a:p>
          <a:p>
            <a:pPr eaLnBrk="1" hangingPunct="1"/>
            <a:r>
              <a:rPr lang="en-IE" sz="1000">
                <a:cs typeface="Times New Roman" pitchFamily="18" charset="0"/>
              </a:rPr>
              <a:t> </a:t>
            </a:r>
          </a:p>
          <a:p>
            <a:pPr eaLnBrk="1" hangingPunct="1"/>
            <a:endParaRPr lang="en-GB" sz="1000"/>
          </a:p>
        </p:txBody>
      </p:sp>
    </p:spTree>
    <p:extLst>
      <p:ext uri="{BB962C8B-B14F-4D97-AF65-F5344CB8AC3E}">
        <p14:creationId xmlns:p14="http://schemas.microsoft.com/office/powerpoint/2010/main" val="9445116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7A6E07-EC4E-4954-B398-9945A8ACC437}"/>
              </a:ext>
            </a:extLst>
          </p:cNvPr>
          <p:cNvSpPr/>
          <p:nvPr/>
        </p:nvSpPr>
        <p:spPr>
          <a:xfrm>
            <a:off x="-15875" y="-26988"/>
            <a:ext cx="9188450" cy="3240088"/>
          </a:xfrm>
          <a:prstGeom prst="rect">
            <a:avLst/>
          </a:prstGeom>
          <a:solidFill>
            <a:srgbClr val="0064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sz="2400">
              <a:solidFill>
                <a:prstClr val="white"/>
              </a:solidFill>
            </a:endParaRPr>
          </a:p>
        </p:txBody>
      </p:sp>
      <p:pic>
        <p:nvPicPr>
          <p:cNvPr id="5" name="Picture 2" descr="C:\Users\jardinj\Pictures\logos\inverted-logo-trinity\white-print-web-trinity.png">
            <a:extLst>
              <a:ext uri="{FF2B5EF4-FFF2-40B4-BE49-F238E27FC236}">
                <a16:creationId xmlns:a16="http://schemas.microsoft.com/office/drawing/2014/main" id="{42A2C58B-62E1-4715-B75E-AC7D23A03B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15888"/>
            <a:ext cx="3995738"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Users\jardinj\Pictures\logos\SLD-logo inverted.png">
            <a:extLst>
              <a:ext uri="{FF2B5EF4-FFF2-40B4-BE49-F238E27FC236}">
                <a16:creationId xmlns:a16="http://schemas.microsoft.com/office/drawing/2014/main" id="{693B913C-E265-4FFE-8FE2-599506E2CE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260350"/>
            <a:ext cx="2938463" cy="148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92223" y="1988840"/>
            <a:ext cx="7772400" cy="1152128"/>
          </a:xfrm>
        </p:spPr>
        <p:txBody>
          <a:bodyPr>
            <a:normAutofit/>
          </a:bodyPr>
          <a:lstStyle>
            <a:lvl1pPr>
              <a:defRPr sz="40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IE" dirty="0"/>
          </a:p>
        </p:txBody>
      </p:sp>
      <p:sp>
        <p:nvSpPr>
          <p:cNvPr id="3" name="Subtitle 2"/>
          <p:cNvSpPr>
            <a:spLocks noGrp="1"/>
          </p:cNvSpPr>
          <p:nvPr>
            <p:ph type="subTitle" idx="1"/>
          </p:nvPr>
        </p:nvSpPr>
        <p:spPr>
          <a:xfrm>
            <a:off x="1331640" y="3645024"/>
            <a:ext cx="6400800" cy="1752600"/>
          </a:xfrm>
        </p:spPr>
        <p:txBody>
          <a:bodyPr>
            <a:normAutofit/>
          </a:bodyPr>
          <a:lstStyle>
            <a:lvl1pPr marL="0" indent="0" algn="ctr">
              <a:buNone/>
              <a:defRPr sz="28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E" dirty="0"/>
          </a:p>
        </p:txBody>
      </p:sp>
    </p:spTree>
    <p:extLst>
      <p:ext uri="{BB962C8B-B14F-4D97-AF65-F5344CB8AC3E}">
        <p14:creationId xmlns:p14="http://schemas.microsoft.com/office/powerpoint/2010/main" val="1777919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Mai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56433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amp; Picture">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a:bodyPr>
          <a:lstStyle>
            <a:lvl1pPr>
              <a:defRPr sz="3600"/>
            </a:lvl1pPr>
          </a:lstStyle>
          <a:p>
            <a:r>
              <a:rPr lang="en-US"/>
              <a:t>Click to edit Master title style</a:t>
            </a:r>
            <a:endParaRPr lang="en-IE" dirty="0"/>
          </a:p>
        </p:txBody>
      </p:sp>
      <p:sp>
        <p:nvSpPr>
          <p:cNvPr id="9" name="Picture Placeholder 8"/>
          <p:cNvSpPr>
            <a:spLocks noGrp="1"/>
          </p:cNvSpPr>
          <p:nvPr>
            <p:ph type="pic" sz="quarter" idx="10"/>
          </p:nvPr>
        </p:nvSpPr>
        <p:spPr>
          <a:xfrm>
            <a:off x="5364088" y="1988840"/>
            <a:ext cx="3384550" cy="3960440"/>
          </a:xfrm>
        </p:spPr>
        <p:txBody>
          <a:bodyPr rtlCol="0">
            <a:normAutofit/>
          </a:bodyPr>
          <a:lstStyle/>
          <a:p>
            <a:pPr lvl="0"/>
            <a:r>
              <a:rPr lang="en-US" noProof="0"/>
              <a:t>Click icon to add picture</a:t>
            </a:r>
            <a:endParaRPr lang="en-IE" noProof="0" dirty="0"/>
          </a:p>
        </p:txBody>
      </p:sp>
      <p:sp>
        <p:nvSpPr>
          <p:cNvPr id="11" name="Text Placeholder 10"/>
          <p:cNvSpPr>
            <a:spLocks noGrp="1"/>
          </p:cNvSpPr>
          <p:nvPr>
            <p:ph type="body" sz="quarter" idx="11"/>
          </p:nvPr>
        </p:nvSpPr>
        <p:spPr>
          <a:xfrm>
            <a:off x="467544" y="1988840"/>
            <a:ext cx="4536306" cy="3960440"/>
          </a:xfrm>
        </p:spPr>
        <p:txBody>
          <a:bodyPr/>
          <a:lstStyle>
            <a:lvl1pPr>
              <a:defRPr sz="2400" baseline="0"/>
            </a:lvl1pPr>
            <a:lvl2pPr marL="800100" indent="-342900">
              <a:buFontTx/>
              <a:buChar char="-"/>
              <a:defRPr baseline="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5403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icture as backgroun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a:bodyPr>
          <a:lstStyle>
            <a:lvl1pPr>
              <a:defRPr sz="3600"/>
            </a:lvl1pPr>
          </a:lstStyle>
          <a:p>
            <a:r>
              <a:rPr lang="en-US"/>
              <a:t>Click to edit Master title style</a:t>
            </a:r>
            <a:endParaRPr lang="en-IE" dirty="0"/>
          </a:p>
        </p:txBody>
      </p:sp>
      <p:sp>
        <p:nvSpPr>
          <p:cNvPr id="11" name="Text Placeholder 10"/>
          <p:cNvSpPr>
            <a:spLocks noGrp="1"/>
          </p:cNvSpPr>
          <p:nvPr>
            <p:ph type="body" sz="quarter" idx="11"/>
          </p:nvPr>
        </p:nvSpPr>
        <p:spPr>
          <a:xfrm>
            <a:off x="4139952" y="1988840"/>
            <a:ext cx="4536306" cy="3960440"/>
          </a:xfrm>
        </p:spPr>
        <p:txBody>
          <a:bodyPr/>
          <a:lstStyle>
            <a:lvl1pPr>
              <a:defRPr sz="2400" baseline="0"/>
            </a:lvl1pPr>
            <a:lvl2pPr marL="800100" indent="-342900">
              <a:buFontTx/>
              <a:buChar char="-"/>
              <a:defRPr baseline="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617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arge picture &amp; Titl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2060848"/>
            <a:ext cx="9144000" cy="4032448"/>
          </a:xfrm>
        </p:spPr>
        <p:txBody>
          <a:bodyPr rtlCol="0">
            <a:normAutofit/>
          </a:bodyPr>
          <a:lstStyle/>
          <a:p>
            <a:pPr lvl="0"/>
            <a:r>
              <a:rPr lang="en-US" noProof="0"/>
              <a:t>Click icon to add picture</a:t>
            </a:r>
            <a:endParaRPr lang="en-IE" noProof="0" dirty="0"/>
          </a:p>
        </p:txBody>
      </p:sp>
      <p:sp>
        <p:nvSpPr>
          <p:cNvPr id="2" name="Title 1"/>
          <p:cNvSpPr>
            <a:spLocks noGrp="1"/>
          </p:cNvSpPr>
          <p:nvPr>
            <p:ph type="title"/>
          </p:nvPr>
        </p:nvSpPr>
        <p:spPr>
          <a:xfrm>
            <a:off x="467544" y="476672"/>
            <a:ext cx="8229600" cy="1143000"/>
          </a:xfrm>
        </p:spPr>
        <p:txBody>
          <a:bodyPr>
            <a:normAutofit/>
          </a:bodyPr>
          <a:lstStyle>
            <a:lvl1pPr algn="l">
              <a:defRPr sz="3600"/>
            </a:lvl1pPr>
          </a:lstStyle>
          <a:p>
            <a:r>
              <a:rPr lang="en-US"/>
              <a:t>Click to edit Master title style</a:t>
            </a:r>
            <a:endParaRPr lang="en-IE" dirty="0"/>
          </a:p>
        </p:txBody>
      </p:sp>
      <p:sp>
        <p:nvSpPr>
          <p:cNvPr id="4" name="Text Placeholder 3"/>
          <p:cNvSpPr>
            <a:spLocks noGrp="1"/>
          </p:cNvSpPr>
          <p:nvPr>
            <p:ph type="body" sz="quarter" idx="11"/>
          </p:nvPr>
        </p:nvSpPr>
        <p:spPr>
          <a:xfrm>
            <a:off x="683568" y="1340768"/>
            <a:ext cx="7992888" cy="431800"/>
          </a:xfrm>
        </p:spPr>
        <p:txBody>
          <a:bodyPr/>
          <a:lstStyle>
            <a:lvl1pPr marL="0" indent="0">
              <a:buNone/>
              <a:defRPr>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2107882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6FF994-6C30-4E45-BF88-9D6E63CC7AEF}"/>
              </a:ext>
            </a:extLst>
          </p:cNvPr>
          <p:cNvSpPr/>
          <p:nvPr/>
        </p:nvSpPr>
        <p:spPr>
          <a:xfrm>
            <a:off x="-15875" y="-26988"/>
            <a:ext cx="9188450" cy="3240088"/>
          </a:xfrm>
          <a:prstGeom prst="rect">
            <a:avLst/>
          </a:prstGeom>
          <a:solidFill>
            <a:srgbClr val="0064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sz="2400">
              <a:solidFill>
                <a:prstClr val="white"/>
              </a:solidFill>
            </a:endParaRPr>
          </a:p>
        </p:txBody>
      </p:sp>
      <p:pic>
        <p:nvPicPr>
          <p:cNvPr id="4" name="Picture 2" descr="C:\Users\jardinj\Pictures\logos\inverted-logo-trinity\white-print-web-trinity.png">
            <a:extLst>
              <a:ext uri="{FF2B5EF4-FFF2-40B4-BE49-F238E27FC236}">
                <a16:creationId xmlns:a16="http://schemas.microsoft.com/office/drawing/2014/main" id="{1E8D0117-DE32-48BE-9E06-5F1339AE94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15888"/>
            <a:ext cx="3995738"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jardinj\Pictures\logos\SLD-logo inverted.png">
            <a:extLst>
              <a:ext uri="{FF2B5EF4-FFF2-40B4-BE49-F238E27FC236}">
                <a16:creationId xmlns:a16="http://schemas.microsoft.com/office/drawing/2014/main" id="{421BFA9C-68E5-4141-8001-8136B690CC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260350"/>
            <a:ext cx="2938463" cy="148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92223" y="3429000"/>
            <a:ext cx="7772400" cy="1152128"/>
          </a:xfrm>
        </p:spPr>
        <p:txBody>
          <a:bodyPr>
            <a:normAutofit/>
          </a:bodyPr>
          <a:lstStyle>
            <a:lvl1pPr>
              <a:defRPr sz="320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IE" dirty="0"/>
          </a:p>
        </p:txBody>
      </p:sp>
    </p:spTree>
    <p:extLst>
      <p:ext uri="{BB962C8B-B14F-4D97-AF65-F5344CB8AC3E}">
        <p14:creationId xmlns:p14="http://schemas.microsoft.com/office/powerpoint/2010/main" val="2553476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9906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4953000" y="1828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Rectangle 1032">
            <a:extLst>
              <a:ext uri="{FF2B5EF4-FFF2-40B4-BE49-F238E27FC236}">
                <a16:creationId xmlns:a16="http://schemas.microsoft.com/office/drawing/2014/main" id="{EAA61CE5-5CF4-4F2A-9679-0EA0CFBDACDD}"/>
              </a:ext>
            </a:extLst>
          </p:cNvPr>
          <p:cNvSpPr>
            <a:spLocks noGrp="1" noChangeArrowheads="1"/>
          </p:cNvSpPr>
          <p:nvPr>
            <p:ph type="dt" sz="half" idx="10"/>
          </p:nvPr>
        </p:nvSpPr>
        <p:spPr>
          <a:xfrm>
            <a:off x="990600" y="6096000"/>
            <a:ext cx="1905000" cy="457200"/>
          </a:xfrm>
          <a:prstGeom prst="rect">
            <a:avLst/>
          </a:prstGeom>
        </p:spPr>
        <p:txBody>
          <a:bodyPr/>
          <a:lstStyle>
            <a:lvl1pPr>
              <a:defRPr sz="2400">
                <a:solidFill>
                  <a:prstClr val="black"/>
                </a:solidFill>
                <a:latin typeface="Times New Roman" panose="02020603050405020304" pitchFamily="18" charset="0"/>
              </a:defRPr>
            </a:lvl1pPr>
          </a:lstStyle>
          <a:p>
            <a:pPr>
              <a:defRPr/>
            </a:pPr>
            <a:endParaRPr lang="en-US"/>
          </a:p>
        </p:txBody>
      </p:sp>
      <p:sp>
        <p:nvSpPr>
          <p:cNvPr id="6" name="Rectangle 1033">
            <a:extLst>
              <a:ext uri="{FF2B5EF4-FFF2-40B4-BE49-F238E27FC236}">
                <a16:creationId xmlns:a16="http://schemas.microsoft.com/office/drawing/2014/main" id="{9DA897B7-3BC0-45E4-9D53-4A8A24FFACEC}"/>
              </a:ext>
            </a:extLst>
          </p:cNvPr>
          <p:cNvSpPr>
            <a:spLocks noGrp="1" noChangeArrowheads="1"/>
          </p:cNvSpPr>
          <p:nvPr>
            <p:ph type="ftr" sz="quarter" idx="11"/>
          </p:nvPr>
        </p:nvSpPr>
        <p:spPr>
          <a:xfrm>
            <a:off x="3429000" y="6096000"/>
            <a:ext cx="2895600" cy="457200"/>
          </a:xfrm>
          <a:prstGeom prst="rect">
            <a:avLst/>
          </a:prstGeom>
        </p:spPr>
        <p:txBody>
          <a:bodyPr/>
          <a:lstStyle>
            <a:lvl1pPr>
              <a:defRPr sz="2400">
                <a:solidFill>
                  <a:prstClr val="black"/>
                </a:solidFill>
                <a:latin typeface="Times New Roman" panose="02020603050405020304" pitchFamily="18" charset="0"/>
              </a:defRPr>
            </a:lvl1pPr>
          </a:lstStyle>
          <a:p>
            <a:pPr>
              <a:defRPr/>
            </a:pPr>
            <a:endParaRPr lang="en-US"/>
          </a:p>
        </p:txBody>
      </p:sp>
      <p:sp>
        <p:nvSpPr>
          <p:cNvPr id="7" name="Rectangle 1034">
            <a:extLst>
              <a:ext uri="{FF2B5EF4-FFF2-40B4-BE49-F238E27FC236}">
                <a16:creationId xmlns:a16="http://schemas.microsoft.com/office/drawing/2014/main" id="{4AAFCB5C-368D-4C93-AAB0-6050950EE800}"/>
              </a:ext>
            </a:extLst>
          </p:cNvPr>
          <p:cNvSpPr>
            <a:spLocks noGrp="1" noChangeArrowheads="1"/>
          </p:cNvSpPr>
          <p:nvPr>
            <p:ph type="sldNum" sz="quarter" idx="12"/>
          </p:nvPr>
        </p:nvSpPr>
        <p:spPr>
          <a:xfrm>
            <a:off x="6858000" y="6096000"/>
            <a:ext cx="1905000" cy="457200"/>
          </a:xfrm>
          <a:prstGeom prst="rect">
            <a:avLst/>
          </a:prstGeom>
        </p:spPr>
        <p:txBody>
          <a:bodyPr vert="horz" wrap="square" lIns="91440" tIns="45720" rIns="91440" bIns="45720" numCol="1" anchor="t" anchorCtr="0" compatLnSpc="1">
            <a:prstTxWarp prst="textNoShape">
              <a:avLst/>
            </a:prstTxWarp>
          </a:bodyPr>
          <a:lstStyle>
            <a:lvl1pPr>
              <a:defRPr sz="2400">
                <a:solidFill>
                  <a:srgbClr val="000000"/>
                </a:solidFill>
                <a:latin typeface="Times New Roman" panose="02020603050405020304" pitchFamily="18" charset="0"/>
              </a:defRPr>
            </a:lvl1pPr>
          </a:lstStyle>
          <a:p>
            <a:fld id="{1008EABE-26F7-4544-9C5B-35DB69D72E2F}" type="slidenum">
              <a:rPr lang="en-US" altLang="en-US"/>
              <a:pPr/>
              <a:t>‹#›</a:t>
            </a:fld>
            <a:endParaRPr lang="en-US" altLang="en-US"/>
          </a:p>
        </p:txBody>
      </p:sp>
    </p:spTree>
    <p:extLst>
      <p:ext uri="{BB962C8B-B14F-4D97-AF65-F5344CB8AC3E}">
        <p14:creationId xmlns:p14="http://schemas.microsoft.com/office/powerpoint/2010/main" val="3075120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032">
            <a:extLst>
              <a:ext uri="{FF2B5EF4-FFF2-40B4-BE49-F238E27FC236}">
                <a16:creationId xmlns:a16="http://schemas.microsoft.com/office/drawing/2014/main" id="{D44B862C-1515-4AA2-A553-14CB0FF2E122}"/>
              </a:ext>
            </a:extLst>
          </p:cNvPr>
          <p:cNvSpPr>
            <a:spLocks noGrp="1" noChangeArrowheads="1"/>
          </p:cNvSpPr>
          <p:nvPr>
            <p:ph type="dt" sz="half" idx="10"/>
          </p:nvPr>
        </p:nvSpPr>
        <p:spPr>
          <a:xfrm>
            <a:off x="990600" y="6096000"/>
            <a:ext cx="1905000" cy="457200"/>
          </a:xfrm>
          <a:prstGeom prst="rect">
            <a:avLst/>
          </a:prstGeom>
        </p:spPr>
        <p:txBody>
          <a:bodyPr/>
          <a:lstStyle>
            <a:lvl1pPr>
              <a:defRPr sz="2400">
                <a:solidFill>
                  <a:prstClr val="black"/>
                </a:solidFill>
                <a:latin typeface="Times New Roman" panose="02020603050405020304" pitchFamily="18" charset="0"/>
              </a:defRPr>
            </a:lvl1pPr>
          </a:lstStyle>
          <a:p>
            <a:pPr>
              <a:defRPr/>
            </a:pPr>
            <a:endParaRPr lang="en-US"/>
          </a:p>
        </p:txBody>
      </p:sp>
      <p:sp>
        <p:nvSpPr>
          <p:cNvPr id="3" name="Rectangle 1033">
            <a:extLst>
              <a:ext uri="{FF2B5EF4-FFF2-40B4-BE49-F238E27FC236}">
                <a16:creationId xmlns:a16="http://schemas.microsoft.com/office/drawing/2014/main" id="{99D616F5-B884-4B80-B6CE-DF44C5D500BB}"/>
              </a:ext>
            </a:extLst>
          </p:cNvPr>
          <p:cNvSpPr>
            <a:spLocks noGrp="1" noChangeArrowheads="1"/>
          </p:cNvSpPr>
          <p:nvPr>
            <p:ph type="ftr" sz="quarter" idx="11"/>
          </p:nvPr>
        </p:nvSpPr>
        <p:spPr>
          <a:xfrm>
            <a:off x="3429000" y="6096000"/>
            <a:ext cx="2895600" cy="457200"/>
          </a:xfrm>
          <a:prstGeom prst="rect">
            <a:avLst/>
          </a:prstGeom>
        </p:spPr>
        <p:txBody>
          <a:bodyPr/>
          <a:lstStyle>
            <a:lvl1pPr>
              <a:defRPr sz="2400">
                <a:solidFill>
                  <a:prstClr val="black"/>
                </a:solidFill>
                <a:latin typeface="Times New Roman" panose="02020603050405020304" pitchFamily="18" charset="0"/>
              </a:defRPr>
            </a:lvl1pPr>
          </a:lstStyle>
          <a:p>
            <a:pPr>
              <a:defRPr/>
            </a:pPr>
            <a:endParaRPr lang="en-US"/>
          </a:p>
        </p:txBody>
      </p:sp>
      <p:sp>
        <p:nvSpPr>
          <p:cNvPr id="4" name="Rectangle 1034">
            <a:extLst>
              <a:ext uri="{FF2B5EF4-FFF2-40B4-BE49-F238E27FC236}">
                <a16:creationId xmlns:a16="http://schemas.microsoft.com/office/drawing/2014/main" id="{5198CC20-0FE2-4276-8847-D381B6C575BA}"/>
              </a:ext>
            </a:extLst>
          </p:cNvPr>
          <p:cNvSpPr>
            <a:spLocks noGrp="1" noChangeArrowheads="1"/>
          </p:cNvSpPr>
          <p:nvPr>
            <p:ph type="sldNum" sz="quarter" idx="12"/>
          </p:nvPr>
        </p:nvSpPr>
        <p:spPr>
          <a:xfrm>
            <a:off x="6858000" y="6096000"/>
            <a:ext cx="1905000" cy="457200"/>
          </a:xfrm>
          <a:prstGeom prst="rect">
            <a:avLst/>
          </a:prstGeom>
        </p:spPr>
        <p:txBody>
          <a:bodyPr vert="horz" wrap="square" lIns="91440" tIns="45720" rIns="91440" bIns="45720" numCol="1" anchor="t" anchorCtr="0" compatLnSpc="1">
            <a:prstTxWarp prst="textNoShape">
              <a:avLst/>
            </a:prstTxWarp>
          </a:bodyPr>
          <a:lstStyle>
            <a:lvl1pPr>
              <a:defRPr sz="2400">
                <a:solidFill>
                  <a:srgbClr val="000000"/>
                </a:solidFill>
                <a:latin typeface="Times New Roman" panose="02020603050405020304" pitchFamily="18" charset="0"/>
              </a:defRPr>
            </a:lvl1pPr>
          </a:lstStyle>
          <a:p>
            <a:fld id="{BFBF0AB5-A971-4868-8895-34E9825032B5}" type="slidenum">
              <a:rPr lang="en-US" altLang="en-US"/>
              <a:pPr/>
              <a:t>‹#›</a:t>
            </a:fld>
            <a:endParaRPr lang="en-US" altLang="en-US"/>
          </a:p>
        </p:txBody>
      </p:sp>
    </p:spTree>
    <p:extLst>
      <p:ext uri="{BB962C8B-B14F-4D97-AF65-F5344CB8AC3E}">
        <p14:creationId xmlns:p14="http://schemas.microsoft.com/office/powerpoint/2010/main" val="2702422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30725"/>
          </a:xfrm>
        </p:spPr>
        <p:txBody>
          <a:bodyPr rtlCol="0">
            <a:normAutofit/>
          </a:bodyPr>
          <a:lstStyle/>
          <a:p>
            <a:pPr lvl="0"/>
            <a:endParaRPr lang="en-US" noProof="0"/>
          </a:p>
        </p:txBody>
      </p:sp>
      <p:sp>
        <p:nvSpPr>
          <p:cNvPr id="4" name="Date Placeholder 3">
            <a:extLst>
              <a:ext uri="{FF2B5EF4-FFF2-40B4-BE49-F238E27FC236}">
                <a16:creationId xmlns:a16="http://schemas.microsoft.com/office/drawing/2014/main" id="{E5216B1E-2890-404A-BD78-69998FC84080}"/>
              </a:ext>
            </a:extLst>
          </p:cNvPr>
          <p:cNvSpPr>
            <a:spLocks noGrp="1"/>
          </p:cNvSpPr>
          <p:nvPr>
            <p:ph type="dt" sz="half" idx="10"/>
          </p:nvPr>
        </p:nvSpPr>
        <p:spPr>
          <a:xfrm>
            <a:off x="457200" y="6243638"/>
            <a:ext cx="2133600" cy="457200"/>
          </a:xfrm>
          <a:prstGeom prst="rect">
            <a:avLst/>
          </a:prstGeom>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5F6D640A-B6D3-4FC2-A343-7DF378719244}"/>
              </a:ext>
            </a:extLst>
          </p:cNvPr>
          <p:cNvSpPr>
            <a:spLocks noGrp="1"/>
          </p:cNvSpPr>
          <p:nvPr>
            <p:ph type="ftr" sz="quarter" idx="11"/>
          </p:nvPr>
        </p:nvSpPr>
        <p:spPr>
          <a:xfrm>
            <a:off x="3124200" y="6248400"/>
            <a:ext cx="2895600" cy="457200"/>
          </a:xfrm>
          <a:prstGeom prst="rect">
            <a:avLst/>
          </a:prstGeom>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6AB535E-057F-4790-A1EA-4D78BACBAB81}"/>
              </a:ext>
            </a:extLst>
          </p:cNvPr>
          <p:cNvSpPr>
            <a:spLocks noGrp="1"/>
          </p:cNvSpPr>
          <p:nvPr>
            <p:ph type="sldNum" sz="quarter" idx="12"/>
          </p:nvPr>
        </p:nvSpPr>
        <p:spPr>
          <a:xfrm>
            <a:off x="6553200" y="6243638"/>
            <a:ext cx="2133600" cy="457200"/>
          </a:xfrm>
          <a:prstGeom prst="rect">
            <a:avLst/>
          </a:prstGeom>
        </p:spPr>
        <p:txBody>
          <a:bodyPr/>
          <a:lstStyle>
            <a:lvl1pPr>
              <a:defRPr/>
            </a:lvl1pPr>
          </a:lstStyle>
          <a:p>
            <a:pPr>
              <a:defRPr/>
            </a:pPr>
            <a:fld id="{DFC5767C-35A5-4C8A-BBE8-4CFC6BA1075F}" type="slidenum">
              <a:rPr lang="en-GB" altLang="en-US"/>
              <a:pPr>
                <a:defRPr/>
              </a:pPr>
              <a:t>‹#›</a:t>
            </a:fld>
            <a:endParaRPr lang="en-GB" altLang="en-US"/>
          </a:p>
        </p:txBody>
      </p:sp>
    </p:spTree>
    <p:extLst>
      <p:ext uri="{BB962C8B-B14F-4D97-AF65-F5344CB8AC3E}">
        <p14:creationId xmlns:p14="http://schemas.microsoft.com/office/powerpoint/2010/main" val="2785426764"/>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3" name="Date Placeholder 13">
            <a:extLst>
              <a:ext uri="{FF2B5EF4-FFF2-40B4-BE49-F238E27FC236}">
                <a16:creationId xmlns:a16="http://schemas.microsoft.com/office/drawing/2014/main" id="{C94A31CC-5DA1-4CB3-A7ED-3DEF3DD81162}"/>
              </a:ext>
            </a:extLst>
          </p:cNvPr>
          <p:cNvSpPr>
            <a:spLocks noGrp="1"/>
          </p:cNvSpPr>
          <p:nvPr>
            <p:ph type="dt" sz="half" idx="10"/>
          </p:nvPr>
        </p:nvSpPr>
        <p:spPr/>
        <p:txBody>
          <a:bodyPr/>
          <a:lstStyle>
            <a:lvl1pPr>
              <a:defRPr/>
            </a:lvl1pPr>
          </a:lstStyle>
          <a:p>
            <a:pPr>
              <a:defRPr/>
            </a:pPr>
            <a:endParaRPr lang="en-GB"/>
          </a:p>
        </p:txBody>
      </p:sp>
      <p:sp>
        <p:nvSpPr>
          <p:cNvPr id="4" name="Footer Placeholder 2">
            <a:extLst>
              <a:ext uri="{FF2B5EF4-FFF2-40B4-BE49-F238E27FC236}">
                <a16:creationId xmlns:a16="http://schemas.microsoft.com/office/drawing/2014/main" id="{F9DA79DF-0F2A-4BBF-B0F2-ACC293E23291}"/>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22">
            <a:extLst>
              <a:ext uri="{FF2B5EF4-FFF2-40B4-BE49-F238E27FC236}">
                <a16:creationId xmlns:a16="http://schemas.microsoft.com/office/drawing/2014/main" id="{47AEDAAF-C151-4CC2-A635-FC06787D46EA}"/>
              </a:ext>
            </a:extLst>
          </p:cNvPr>
          <p:cNvSpPr>
            <a:spLocks noGrp="1"/>
          </p:cNvSpPr>
          <p:nvPr>
            <p:ph type="sldNum" sz="quarter" idx="12"/>
          </p:nvPr>
        </p:nvSpPr>
        <p:spPr/>
        <p:txBody>
          <a:bodyPr/>
          <a:lstStyle>
            <a:lvl1pPr>
              <a:defRPr/>
            </a:lvl1pPr>
          </a:lstStyle>
          <a:p>
            <a:pPr>
              <a:defRPr/>
            </a:pPr>
            <a:fld id="{00B65367-2552-4DA1-9961-F55D88FD18EB}" type="slidenum">
              <a:rPr lang="en-GB" altLang="en-US"/>
              <a:pPr>
                <a:defRPr/>
              </a:pPr>
              <a:t>‹#›</a:t>
            </a:fld>
            <a:endParaRPr lang="en-GB" altLang="en-US"/>
          </a:p>
        </p:txBody>
      </p:sp>
    </p:spTree>
    <p:extLst>
      <p:ext uri="{BB962C8B-B14F-4D97-AF65-F5344CB8AC3E}">
        <p14:creationId xmlns:p14="http://schemas.microsoft.com/office/powerpoint/2010/main" val="227270463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70BD8C3-5EF0-4984-AF77-67A2EAF67857}"/>
              </a:ext>
            </a:extLst>
          </p:cNvPr>
          <p:cNvSpPr>
            <a:spLocks noGrp="1"/>
          </p:cNvSpPr>
          <p:nvPr>
            <p:ph type="title"/>
          </p:nvPr>
        </p:nvSpPr>
        <p:spPr bwMode="auto">
          <a:xfrm>
            <a:off x="471488"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IE" altLang="en-US"/>
          </a:p>
        </p:txBody>
      </p:sp>
      <p:sp>
        <p:nvSpPr>
          <p:cNvPr id="1027" name="Text Placeholder 2">
            <a:extLst>
              <a:ext uri="{FF2B5EF4-FFF2-40B4-BE49-F238E27FC236}">
                <a16:creationId xmlns:a16="http://schemas.microsoft.com/office/drawing/2014/main" id="{C029FBE1-12FE-4E26-97B2-40DA3488190E}"/>
              </a:ext>
            </a:extLst>
          </p:cNvPr>
          <p:cNvSpPr>
            <a:spLocks noGrp="1"/>
          </p:cNvSpPr>
          <p:nvPr>
            <p:ph type="body" idx="1"/>
          </p:nvPr>
        </p:nvSpPr>
        <p:spPr bwMode="auto">
          <a:xfrm>
            <a:off x="471488" y="1916113"/>
            <a:ext cx="82296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a:extLst>
              <a:ext uri="{FF2B5EF4-FFF2-40B4-BE49-F238E27FC236}">
                <a16:creationId xmlns:a16="http://schemas.microsoft.com/office/drawing/2014/main" id="{2987CB7B-954F-4691-B594-40B0A8706C3A}"/>
              </a:ext>
            </a:extLst>
          </p:cNvPr>
          <p:cNvSpPr/>
          <p:nvPr/>
        </p:nvSpPr>
        <p:spPr>
          <a:xfrm>
            <a:off x="-7938" y="6308725"/>
            <a:ext cx="9188451" cy="576263"/>
          </a:xfrm>
          <a:prstGeom prst="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E" sz="2400" dirty="0">
              <a:solidFill>
                <a:prstClr val="white"/>
              </a:solidFill>
            </a:endParaRPr>
          </a:p>
        </p:txBody>
      </p:sp>
      <p:sp>
        <p:nvSpPr>
          <p:cNvPr id="5125" name="TextBox 8">
            <a:extLst>
              <a:ext uri="{FF2B5EF4-FFF2-40B4-BE49-F238E27FC236}">
                <a16:creationId xmlns:a16="http://schemas.microsoft.com/office/drawing/2014/main" id="{1C1C0D04-4ABD-44C3-9B26-8FAA1FBFAEE2}"/>
              </a:ext>
            </a:extLst>
          </p:cNvPr>
          <p:cNvSpPr txBox="1">
            <a:spLocks noChangeArrowheads="1"/>
          </p:cNvSpPr>
          <p:nvPr/>
        </p:nvSpPr>
        <p:spPr bwMode="auto">
          <a:xfrm>
            <a:off x="250825" y="6351588"/>
            <a:ext cx="3321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IE" altLang="en-US" sz="1200" b="1">
                <a:solidFill>
                  <a:prstClr val="white"/>
                </a:solidFill>
                <a:latin typeface="Segoe UI" panose="020B0502040204020203" pitchFamily="34" charset="0"/>
                <a:cs typeface="Segoe UI" panose="020B0502040204020203" pitchFamily="34" charset="0"/>
              </a:rPr>
              <a:t>Student Learning Development</a:t>
            </a:r>
          </a:p>
          <a:p>
            <a:pPr>
              <a:defRPr/>
            </a:pPr>
            <a:r>
              <a:rPr lang="en-IE" altLang="en-US" sz="1200">
                <a:solidFill>
                  <a:prstClr val="white"/>
                </a:solidFill>
                <a:latin typeface="Segoe UI" panose="020B0502040204020203" pitchFamily="34" charset="0"/>
                <a:cs typeface="Segoe UI" panose="020B0502040204020203" pitchFamily="34" charset="0"/>
              </a:rPr>
              <a:t>Trinity College Dublin, The University of Dublin</a:t>
            </a:r>
          </a:p>
        </p:txBody>
      </p:sp>
      <p:pic>
        <p:nvPicPr>
          <p:cNvPr id="1030" name="Picture 2" descr="C:\Users\jardinj\Documents\SLD marketing\final vectors\book.png">
            <a:extLst>
              <a:ext uri="{FF2B5EF4-FFF2-40B4-BE49-F238E27FC236}">
                <a16:creationId xmlns:a16="http://schemas.microsoft.com/office/drawing/2014/main" id="{6D9697D7-54F4-4D49-8EFE-9283B4FB0AC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418513" y="6338888"/>
            <a:ext cx="4206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4" descr="C:\Users\jardinj\Documents\SLD marketing\final vectors\laptop.png">
            <a:extLst>
              <a:ext uri="{FF2B5EF4-FFF2-40B4-BE49-F238E27FC236}">
                <a16:creationId xmlns:a16="http://schemas.microsoft.com/office/drawing/2014/main" id="{890D2B9F-D5F9-4AC9-B760-7534F06EAB5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40650" y="6308725"/>
            <a:ext cx="6778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6" descr="C:\Users\jardinj\Documents\SLD marketing\final vectors\muggrey.png">
            <a:extLst>
              <a:ext uri="{FF2B5EF4-FFF2-40B4-BE49-F238E27FC236}">
                <a16:creationId xmlns:a16="http://schemas.microsoft.com/office/drawing/2014/main" id="{99D6FA77-C556-404A-815B-4EA92907FD7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10450" y="6400800"/>
            <a:ext cx="330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01" r:id="rId1"/>
    <p:sldLayoutId id="2147483897" r:id="rId2"/>
    <p:sldLayoutId id="2147483898" r:id="rId3"/>
    <p:sldLayoutId id="2147483899" r:id="rId4"/>
    <p:sldLayoutId id="2147483900" r:id="rId5"/>
    <p:sldLayoutId id="2147483902" r:id="rId6"/>
    <p:sldLayoutId id="2147483904" r:id="rId7"/>
    <p:sldLayoutId id="2147483905" r:id="rId8"/>
    <p:sldLayoutId id="2147483924" r:id="rId9"/>
    <p:sldLayoutId id="2147483925" r:id="rId10"/>
  </p:sldLayoutIdLst>
  <p:txStyles>
    <p:titleStyle>
      <a:lvl1pPr algn="ctr" rtl="0" eaLnBrk="0" fontAlgn="base" hangingPunct="0">
        <a:spcBef>
          <a:spcPct val="0"/>
        </a:spcBef>
        <a:spcAft>
          <a:spcPct val="0"/>
        </a:spcAft>
        <a:defRPr sz="3600" kern="1200">
          <a:solidFill>
            <a:srgbClr val="00642D"/>
          </a:solidFill>
          <a:latin typeface="Verdana" panose="020B0604030504040204" pitchFamily="34" charset="0"/>
          <a:ea typeface="Verdana" panose="020B0604030504040204" pitchFamily="34" charset="0"/>
          <a:cs typeface="Verdana" panose="020B0604030504040204" pitchFamily="34" charset="0"/>
        </a:defRPr>
      </a:lvl1pPr>
      <a:lvl2pPr algn="ctr" rtl="0" eaLnBrk="0" fontAlgn="base" hangingPunct="0">
        <a:spcBef>
          <a:spcPct val="0"/>
        </a:spcBef>
        <a:spcAft>
          <a:spcPct val="0"/>
        </a:spcAft>
        <a:defRPr sz="3600">
          <a:solidFill>
            <a:srgbClr val="00642D"/>
          </a:solidFill>
          <a:latin typeface="Verdana" panose="020B0604030504040204" pitchFamily="34" charset="0"/>
          <a:ea typeface="Verdana" panose="020B0604030504040204" pitchFamily="34" charset="0"/>
          <a:cs typeface="Verdana" panose="020B0604030504040204" pitchFamily="34" charset="0"/>
        </a:defRPr>
      </a:lvl2pPr>
      <a:lvl3pPr algn="ctr" rtl="0" eaLnBrk="0" fontAlgn="base" hangingPunct="0">
        <a:spcBef>
          <a:spcPct val="0"/>
        </a:spcBef>
        <a:spcAft>
          <a:spcPct val="0"/>
        </a:spcAft>
        <a:defRPr sz="3600">
          <a:solidFill>
            <a:srgbClr val="00642D"/>
          </a:solidFill>
          <a:latin typeface="Verdana" panose="020B0604030504040204" pitchFamily="34" charset="0"/>
          <a:ea typeface="Verdana" panose="020B0604030504040204" pitchFamily="34" charset="0"/>
          <a:cs typeface="Verdana" panose="020B0604030504040204" pitchFamily="34" charset="0"/>
        </a:defRPr>
      </a:lvl3pPr>
      <a:lvl4pPr algn="ctr" rtl="0" eaLnBrk="0" fontAlgn="base" hangingPunct="0">
        <a:spcBef>
          <a:spcPct val="0"/>
        </a:spcBef>
        <a:spcAft>
          <a:spcPct val="0"/>
        </a:spcAft>
        <a:defRPr sz="3600">
          <a:solidFill>
            <a:srgbClr val="00642D"/>
          </a:solidFill>
          <a:latin typeface="Verdana" panose="020B0604030504040204" pitchFamily="34" charset="0"/>
          <a:ea typeface="Verdana" panose="020B0604030504040204" pitchFamily="34" charset="0"/>
          <a:cs typeface="Verdana" panose="020B0604030504040204" pitchFamily="34" charset="0"/>
        </a:defRPr>
      </a:lvl4pPr>
      <a:lvl5pPr algn="ctr" rtl="0" eaLnBrk="0" fontAlgn="base" hangingPunct="0">
        <a:spcBef>
          <a:spcPct val="0"/>
        </a:spcBef>
        <a:spcAft>
          <a:spcPct val="0"/>
        </a:spcAft>
        <a:defRPr sz="3600">
          <a:solidFill>
            <a:srgbClr val="00642D"/>
          </a:solidFill>
          <a:latin typeface="Verdana" panose="020B0604030504040204" pitchFamily="34" charset="0"/>
          <a:ea typeface="Verdana" panose="020B0604030504040204" pitchFamily="34" charset="0"/>
          <a:cs typeface="Verdana" panose="020B0604030504040204" pitchFamily="34" charset="0"/>
        </a:defRPr>
      </a:lvl5pPr>
      <a:lvl6pPr marL="457200" algn="ctr" rtl="0" fontAlgn="base">
        <a:spcBef>
          <a:spcPct val="0"/>
        </a:spcBef>
        <a:spcAft>
          <a:spcPct val="0"/>
        </a:spcAft>
        <a:defRPr sz="3600">
          <a:solidFill>
            <a:srgbClr val="00642D"/>
          </a:solidFill>
          <a:latin typeface="Verdana" panose="020B0604030504040204" pitchFamily="34" charset="0"/>
          <a:ea typeface="Verdana" panose="020B0604030504040204" pitchFamily="34" charset="0"/>
          <a:cs typeface="Verdana" panose="020B0604030504040204" pitchFamily="34" charset="0"/>
        </a:defRPr>
      </a:lvl6pPr>
      <a:lvl7pPr marL="914400" algn="ctr" rtl="0" fontAlgn="base">
        <a:spcBef>
          <a:spcPct val="0"/>
        </a:spcBef>
        <a:spcAft>
          <a:spcPct val="0"/>
        </a:spcAft>
        <a:defRPr sz="3600">
          <a:solidFill>
            <a:srgbClr val="00642D"/>
          </a:solidFill>
          <a:latin typeface="Verdana" panose="020B0604030504040204" pitchFamily="34" charset="0"/>
          <a:ea typeface="Verdana" panose="020B0604030504040204" pitchFamily="34" charset="0"/>
          <a:cs typeface="Verdana" panose="020B0604030504040204" pitchFamily="34" charset="0"/>
        </a:defRPr>
      </a:lvl7pPr>
      <a:lvl8pPr marL="1371600" algn="ctr" rtl="0" fontAlgn="base">
        <a:spcBef>
          <a:spcPct val="0"/>
        </a:spcBef>
        <a:spcAft>
          <a:spcPct val="0"/>
        </a:spcAft>
        <a:defRPr sz="3600">
          <a:solidFill>
            <a:srgbClr val="00642D"/>
          </a:solidFill>
          <a:latin typeface="Verdana" panose="020B0604030504040204" pitchFamily="34" charset="0"/>
          <a:ea typeface="Verdana" panose="020B0604030504040204" pitchFamily="34" charset="0"/>
          <a:cs typeface="Verdana" panose="020B0604030504040204" pitchFamily="34" charset="0"/>
        </a:defRPr>
      </a:lvl8pPr>
      <a:lvl9pPr marL="1828800" algn="ctr" rtl="0" fontAlgn="base">
        <a:spcBef>
          <a:spcPct val="0"/>
        </a:spcBef>
        <a:spcAft>
          <a:spcPct val="0"/>
        </a:spcAft>
        <a:defRPr sz="3600">
          <a:solidFill>
            <a:srgbClr val="00642D"/>
          </a:solidFill>
          <a:latin typeface="Verdana" panose="020B0604030504040204" pitchFamily="34" charset="0"/>
          <a:ea typeface="Verdana" panose="020B0604030504040204" pitchFamily="34" charset="0"/>
          <a:cs typeface="Verdana" panose="020B060403050404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595959"/>
          </a:solidFill>
          <a:latin typeface="Segoe UI" panose="020B0502040204020203" pitchFamily="34" charset="0"/>
          <a:ea typeface="Segoe UI" panose="020B0502040204020203" pitchFamily="34" charset="0"/>
          <a:cs typeface="Segoe UI" panose="020B0502040204020203"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A6A6A6"/>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595959"/>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A6A6A6"/>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595959"/>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6.jpeg"/><Relationship Id="rId5" Type="http://schemas.openxmlformats.org/officeDocument/2006/relationships/hyperlink" Target="mailto:student.learning@tcd.ie" TargetMode="External"/><Relationship Id="rId4" Type="http://schemas.openxmlformats.org/officeDocument/2006/relationships/hyperlink" Target="http://student-learning.tcd.i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4.pn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5.xml"/><Relationship Id="rId4" Type="http://schemas.openxmlformats.org/officeDocument/2006/relationships/hyperlink" Target="https://www.eisenhower.me/eisenhower-matrix/"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8.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www.chem1.com/acad/webtext/thermeq/TE4.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hyperlink" Target="https://libguides.hull.ac.uk/writing/style"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hyperlink" Target="http://www.phrasebank.manchester.ac.uk/"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libguides.tcd.ie/c.php?g=667784&amp;p=4736272"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30.xml.rels><?xml version="1.0" encoding="UTF-8" standalone="yes"?>
<Relationships xmlns="http://schemas.openxmlformats.org/package/2006/relationships"><Relationship Id="rId2" Type="http://schemas.openxmlformats.org/officeDocument/2006/relationships/hyperlink" Target="https://libguides.tcd.ie/c.php?g=712113&amp;p=5150020" TargetMode="Externa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monash.edu/rlo/research-writing-assignments/critical-thinking"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hyperlink" Target="https://www.plymouth.ac.uk/uploads/production/document/path/1/1710/Critical_Thinking.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hyperlink" Target="https://www.plymouth.ac.uk/uploads/production/document/path/1/1713/Model_To_Generate_Critical_Thinking.pdf"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8.xml"/><Relationship Id="rId1" Type="http://schemas.openxmlformats.org/officeDocument/2006/relationships/tags" Target="../tags/tag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6.png"/><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mailto:student.learning@tcd.ie?subject=In-person%20appointment%20request" TargetMode="External"/><Relationship Id="rId4" Type="http://schemas.openxmlformats.org/officeDocument/2006/relationships/hyperlink" Target="https://www.tcd.ie/sld/services/individual-services/"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eu.surveymonkey.com/r/SLDWorkshop"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a:extLst>
              <a:ext uri="{FF2B5EF4-FFF2-40B4-BE49-F238E27FC236}">
                <a16:creationId xmlns:a16="http://schemas.microsoft.com/office/drawing/2014/main" id="{811362B1-5C00-4A71-8672-68B3732087BE}"/>
              </a:ext>
            </a:extLst>
          </p:cNvPr>
          <p:cNvSpPr>
            <a:spLocks noGrp="1" noChangeArrowheads="1"/>
          </p:cNvSpPr>
          <p:nvPr>
            <p:ph type="ctrTitle"/>
          </p:nvPr>
        </p:nvSpPr>
        <p:spPr>
          <a:xfrm>
            <a:off x="501452" y="764704"/>
            <a:ext cx="8141095" cy="2251238"/>
          </a:xfrm>
        </p:spPr>
        <p:txBody>
          <a:bodyPr>
            <a:normAutofit fontScale="90000"/>
          </a:bodyPr>
          <a:lstStyle/>
          <a:p>
            <a:pPr algn="l" eaLnBrk="1" hangingPunct="1"/>
            <a:br>
              <a:rPr lang="en-GB" altLang="en-US" b="1" dirty="0"/>
            </a:br>
            <a:r>
              <a:rPr lang="en-GB" altLang="en-US" b="1" dirty="0">
                <a:latin typeface="Verdana"/>
                <a:ea typeface="Verdana"/>
              </a:rPr>
              <a:t>Academic Skills for Successful Postgraduate Study</a:t>
            </a:r>
            <a:br>
              <a:rPr lang="en-GB" altLang="en-US" b="1" dirty="0">
                <a:latin typeface="Verdana"/>
                <a:ea typeface="Verdana"/>
              </a:rPr>
            </a:br>
            <a:endParaRPr lang="en-GB" altLang="en-US" b="1">
              <a:solidFill>
                <a:schemeClr val="accent1"/>
              </a:solidFill>
            </a:endParaRPr>
          </a:p>
        </p:txBody>
      </p:sp>
      <p:sp>
        <p:nvSpPr>
          <p:cNvPr id="8196" name="Rectangle 4">
            <a:extLst>
              <a:ext uri="{FF2B5EF4-FFF2-40B4-BE49-F238E27FC236}">
                <a16:creationId xmlns:a16="http://schemas.microsoft.com/office/drawing/2014/main" id="{FDD046EB-A761-4ED8-85D1-C97AE0776E29}"/>
              </a:ext>
            </a:extLst>
          </p:cNvPr>
          <p:cNvSpPr>
            <a:spLocks noGrp="1" noChangeArrowheads="1"/>
          </p:cNvSpPr>
          <p:nvPr>
            <p:ph type="subTitle" idx="1"/>
          </p:nvPr>
        </p:nvSpPr>
        <p:spPr>
          <a:xfrm>
            <a:off x="467544" y="3717033"/>
            <a:ext cx="6400800" cy="1752600"/>
          </a:xfrm>
        </p:spPr>
        <p:txBody>
          <a:bodyPr>
            <a:normAutofit fontScale="85000" lnSpcReduction="20000"/>
          </a:bodyPr>
          <a:lstStyle/>
          <a:p>
            <a:pPr algn="l"/>
            <a:r>
              <a:rPr lang="en-IE" sz="2400" dirty="0">
                <a:solidFill>
                  <a:schemeClr val="tx1"/>
                </a:solidFill>
                <a:latin typeface="Arial" pitchFamily="34" charset="0"/>
                <a:cs typeface="Arial" pitchFamily="34" charset="0"/>
              </a:rPr>
              <a:t>Student Learning Development</a:t>
            </a:r>
          </a:p>
          <a:p>
            <a:pPr algn="l"/>
            <a:r>
              <a:rPr lang="en-US" sz="2400" dirty="0">
                <a:hlinkClick r:id="rId4"/>
              </a:rPr>
              <a:t>http://student-learning.tcd.ie</a:t>
            </a:r>
            <a:endParaRPr lang="en-US" sz="2400" dirty="0"/>
          </a:p>
          <a:p>
            <a:pPr algn="l"/>
            <a:r>
              <a:rPr lang="en-US" sz="2400" dirty="0">
                <a:hlinkClick r:id="rId5"/>
              </a:rPr>
              <a:t>student.learning@tcd.ie</a:t>
            </a:r>
            <a:r>
              <a:rPr lang="en-US" sz="2400" dirty="0"/>
              <a:t> </a:t>
            </a:r>
          </a:p>
          <a:p>
            <a:pPr algn="l" eaLnBrk="1" hangingPunct="1">
              <a:lnSpc>
                <a:spcPct val="115000"/>
              </a:lnSpc>
              <a:buFont typeface="Wingdings" panose="05000000000000000000" pitchFamily="2" charset="2"/>
              <a:buNone/>
            </a:pPr>
            <a:endParaRPr lang="en-IE" altLang="en-US" sz="2400" b="1" dirty="0">
              <a:latin typeface="Verdana" panose="020B0604030504040204" pitchFamily="34" charset="0"/>
            </a:endParaRPr>
          </a:p>
          <a:p>
            <a:pPr algn="l">
              <a:lnSpc>
                <a:spcPct val="114999"/>
              </a:lnSpc>
              <a:buFont typeface="Wingdings" panose="05000000000000000000" pitchFamily="2" charset="2"/>
            </a:pPr>
            <a:r>
              <a:rPr lang="en-IE" altLang="en-US" sz="2400" dirty="0">
                <a:solidFill>
                  <a:schemeClr val="tx1"/>
                </a:solidFill>
                <a:latin typeface="Verdana"/>
                <a:cs typeface="Segoe UI"/>
              </a:rPr>
              <a:t>Caitríona Ní Shé</a:t>
            </a:r>
          </a:p>
          <a:p>
            <a:pPr algn="ctr" eaLnBrk="1" hangingPunct="1">
              <a:lnSpc>
                <a:spcPct val="115000"/>
              </a:lnSpc>
              <a:buFont typeface="Wingdings" panose="05000000000000000000" pitchFamily="2" charset="2"/>
              <a:buNone/>
            </a:pPr>
            <a:endParaRPr lang="en-IE" altLang="en-US" sz="2400" b="1" dirty="0"/>
          </a:p>
        </p:txBody>
      </p:sp>
      <p:pic>
        <p:nvPicPr>
          <p:cNvPr id="3" name="Picture 2" descr="Alarm clocks with mouths">
            <a:extLst>
              <a:ext uri="{FF2B5EF4-FFF2-40B4-BE49-F238E27FC236}">
                <a16:creationId xmlns:a16="http://schemas.microsoft.com/office/drawing/2014/main" id="{AB030F61-8E75-494B-997E-D67A2F8C2F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2681" y="3438128"/>
            <a:ext cx="3651326" cy="2453691"/>
          </a:xfrm>
          <a:prstGeom prst="rect">
            <a:avLst/>
          </a:prstGeom>
        </p:spPr>
      </p:pic>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D1481-5E13-CB4E-9CB7-0ED06C10CA72}"/>
              </a:ext>
            </a:extLst>
          </p:cNvPr>
          <p:cNvSpPr>
            <a:spLocks noGrp="1"/>
          </p:cNvSpPr>
          <p:nvPr>
            <p:ph type="title"/>
          </p:nvPr>
        </p:nvSpPr>
        <p:spPr>
          <a:xfrm>
            <a:off x="1403648" y="692696"/>
            <a:ext cx="6172200" cy="857250"/>
          </a:xfrm>
        </p:spPr>
        <p:txBody>
          <a:bodyPr vert="horz" lIns="68580" tIns="34290" rIns="68580" bIns="34290" rtlCol="0" anchor="ctr">
            <a:normAutofit/>
          </a:bodyPr>
          <a:lstStyle/>
          <a:p>
            <a:r>
              <a:rPr lang="en-US" dirty="0">
                <a:latin typeface="Verdana"/>
                <a:ea typeface="Verdana"/>
              </a:rPr>
              <a:t>Which academic skills?</a:t>
            </a:r>
            <a:endParaRPr lang="en-US" dirty="0"/>
          </a:p>
        </p:txBody>
      </p:sp>
      <p:sp>
        <p:nvSpPr>
          <p:cNvPr id="6" name="TextBox 5">
            <a:extLst>
              <a:ext uri="{FF2B5EF4-FFF2-40B4-BE49-F238E27FC236}">
                <a16:creationId xmlns:a16="http://schemas.microsoft.com/office/drawing/2014/main" id="{3700FF04-C125-B4C3-18E2-EC63F5DC5E76}"/>
              </a:ext>
            </a:extLst>
          </p:cNvPr>
          <p:cNvSpPr txBox="1"/>
          <p:nvPr/>
        </p:nvSpPr>
        <p:spPr>
          <a:xfrm>
            <a:off x="899593" y="2057401"/>
            <a:ext cx="4586808" cy="3394472"/>
          </a:xfrm>
          <a:prstGeom prst="rect">
            <a:avLst/>
          </a:prstGeom>
        </p:spPr>
        <p:txBody>
          <a:bodyPr vert="horz" lIns="68580" tIns="34290" rIns="68580" bIns="34290" rtlCol="0">
            <a:normAutofit/>
          </a:bodyPr>
          <a:lstStyle/>
          <a:p>
            <a:pPr>
              <a:lnSpc>
                <a:spcPct val="90000"/>
              </a:lnSpc>
              <a:spcBef>
                <a:spcPct val="20000"/>
              </a:spcBef>
            </a:pPr>
            <a:r>
              <a:rPr lang="en-US" sz="2100" dirty="0">
                <a:latin typeface="Segoe UI" panose="020B0502040204020203" pitchFamily="34" charset="0"/>
                <a:cs typeface="Segoe UI" panose="020B0502040204020203" pitchFamily="34" charset="0"/>
              </a:rPr>
              <a:t>Please answer this anonymous poll</a:t>
            </a:r>
          </a:p>
          <a:p>
            <a:pPr>
              <a:lnSpc>
                <a:spcPct val="90000"/>
              </a:lnSpc>
              <a:spcBef>
                <a:spcPct val="20000"/>
              </a:spcBef>
            </a:pPr>
            <a:endParaRPr lang="en-US" sz="2100" dirty="0">
              <a:latin typeface="Segoe UI" panose="020B0502040204020203" pitchFamily="34" charset="0"/>
              <a:cs typeface="Segoe UI" panose="020B0502040204020203" pitchFamily="34" charset="0"/>
            </a:endParaRPr>
          </a:p>
          <a:p>
            <a:pPr marL="342900" indent="-342900">
              <a:lnSpc>
                <a:spcPct val="90000"/>
              </a:lnSpc>
              <a:spcBef>
                <a:spcPct val="20000"/>
              </a:spcBef>
              <a:buFont typeface="Arial" panose="020B0604020202020204" pitchFamily="34" charset="0"/>
              <a:buChar char="•"/>
            </a:pPr>
            <a:r>
              <a:rPr lang="en-US" sz="2100" dirty="0">
                <a:latin typeface="Segoe UI" panose="020B0502040204020203" pitchFamily="34" charset="0"/>
                <a:cs typeface="Segoe UI" panose="020B0502040204020203" pitchFamily="34" charset="0"/>
              </a:rPr>
              <a:t>You can use the QR code</a:t>
            </a:r>
            <a:br>
              <a:rPr lang="en-US" sz="2100" dirty="0">
                <a:latin typeface="Segoe UI" panose="020B0502040204020203" pitchFamily="34" charset="0"/>
                <a:cs typeface="Segoe UI" panose="020B0502040204020203" pitchFamily="34" charset="0"/>
              </a:rPr>
            </a:br>
            <a:br>
              <a:rPr lang="en-US" sz="2100" dirty="0">
                <a:latin typeface="Segoe UI" panose="020B0502040204020203" pitchFamily="34" charset="0"/>
                <a:cs typeface="Segoe UI" panose="020B0502040204020203" pitchFamily="34" charset="0"/>
              </a:rPr>
            </a:br>
            <a:r>
              <a:rPr lang="en-US" sz="2100" dirty="0">
                <a:latin typeface="Segoe UI" panose="020B0502040204020203" pitchFamily="34" charset="0"/>
                <a:cs typeface="Segoe UI" panose="020B0502040204020203" pitchFamily="34" charset="0"/>
              </a:rPr>
              <a:t>Or</a:t>
            </a:r>
          </a:p>
          <a:p>
            <a:pPr marL="257175" indent="-257175">
              <a:lnSpc>
                <a:spcPct val="90000"/>
              </a:lnSpc>
              <a:spcBef>
                <a:spcPct val="20000"/>
              </a:spcBef>
              <a:buFont typeface="Arial" panose="020B0604020202020204" pitchFamily="34" charset="0"/>
              <a:buChar char="•"/>
            </a:pPr>
            <a:endParaRPr lang="en-US" sz="2100" dirty="0">
              <a:latin typeface="Segoe UI" panose="020B0502040204020203" pitchFamily="34" charset="0"/>
              <a:cs typeface="Segoe UI" panose="020B0502040204020203" pitchFamily="34" charset="0"/>
            </a:endParaRPr>
          </a:p>
          <a:p>
            <a:pPr marL="257175" indent="-257175">
              <a:lnSpc>
                <a:spcPct val="90000"/>
              </a:lnSpc>
              <a:spcBef>
                <a:spcPct val="20000"/>
              </a:spcBef>
              <a:buFont typeface="Arial" panose="020B0604020202020204" pitchFamily="34" charset="0"/>
              <a:buChar char="•"/>
            </a:pPr>
            <a:r>
              <a:rPr lang="en-US" sz="2100" dirty="0">
                <a:latin typeface="Segoe UI" panose="020B0502040204020203" pitchFamily="34" charset="0"/>
                <a:cs typeface="Segoe UI" panose="020B0502040204020203" pitchFamily="34" charset="0"/>
              </a:rPr>
              <a:t>You can go to </a:t>
            </a:r>
            <a:r>
              <a:rPr lang="en-US" sz="2100" dirty="0" err="1">
                <a:latin typeface="Segoe UI" panose="020B0502040204020203" pitchFamily="34" charset="0"/>
                <a:cs typeface="Segoe UI" panose="020B0502040204020203" pitchFamily="34" charset="0"/>
              </a:rPr>
              <a:t>vevox.app</a:t>
            </a:r>
            <a:r>
              <a:rPr lang="en-US" sz="2100" dirty="0">
                <a:latin typeface="Segoe UI" panose="020B0502040204020203" pitchFamily="34" charset="0"/>
                <a:cs typeface="Segoe UI" panose="020B0502040204020203" pitchFamily="34" charset="0"/>
              </a:rPr>
              <a:t> and type in the code 188-031-989</a:t>
            </a:r>
          </a:p>
        </p:txBody>
      </p:sp>
      <p:pic>
        <p:nvPicPr>
          <p:cNvPr id="5" name="Picture 4">
            <a:extLst>
              <a:ext uri="{FF2B5EF4-FFF2-40B4-BE49-F238E27FC236}">
                <a16:creationId xmlns:a16="http://schemas.microsoft.com/office/drawing/2014/main" id="{7B1618B5-58DB-3066-53FE-2833529C4A97}"/>
              </a:ext>
            </a:extLst>
          </p:cNvPr>
          <p:cNvPicPr>
            <a:picLocks noChangeAspect="1"/>
          </p:cNvPicPr>
          <p:nvPr/>
        </p:nvPicPr>
        <p:blipFill>
          <a:blip r:embed="rId3"/>
          <a:stretch>
            <a:fillRect/>
          </a:stretch>
        </p:blipFill>
        <p:spPr>
          <a:xfrm>
            <a:off x="5515076" y="1675133"/>
            <a:ext cx="2228965" cy="3759393"/>
          </a:xfrm>
          <a:prstGeom prst="rect">
            <a:avLst/>
          </a:prstGeom>
        </p:spPr>
      </p:pic>
    </p:spTree>
    <p:extLst>
      <p:ext uri="{BB962C8B-B14F-4D97-AF65-F5344CB8AC3E}">
        <p14:creationId xmlns:p14="http://schemas.microsoft.com/office/powerpoint/2010/main" val="1661122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EC08C88A-CC08-4AC7-942C-40876D5322F2}"/>
              </a:ext>
            </a:extLst>
          </p:cNvPr>
          <p:cNvSpPr>
            <a:spLocks noGrp="1" noChangeArrowheads="1"/>
          </p:cNvSpPr>
          <p:nvPr>
            <p:ph type="title"/>
          </p:nvPr>
        </p:nvSpPr>
        <p:spPr>
          <a:xfrm>
            <a:off x="904107" y="332656"/>
            <a:ext cx="8229600" cy="846931"/>
          </a:xfrm>
        </p:spPr>
        <p:txBody>
          <a:bodyPr/>
          <a:lstStyle/>
          <a:p>
            <a:pPr eaLnBrk="1" hangingPunct="1"/>
            <a:r>
              <a:rPr lang="en-GB" altLang="en-US" dirty="0">
                <a:latin typeface="Verdana"/>
                <a:ea typeface="Verdana"/>
              </a:rPr>
              <a:t>Aim of this session</a:t>
            </a:r>
            <a:endParaRPr lang="en-GB" altLang="en-US" sz="3600" dirty="0">
              <a:latin typeface="Verdana"/>
              <a:ea typeface="Verdana"/>
            </a:endParaRPr>
          </a:p>
        </p:txBody>
      </p:sp>
      <p:sp>
        <p:nvSpPr>
          <p:cNvPr id="104451" name="Rectangle 3">
            <a:extLst>
              <a:ext uri="{FF2B5EF4-FFF2-40B4-BE49-F238E27FC236}">
                <a16:creationId xmlns:a16="http://schemas.microsoft.com/office/drawing/2014/main" id="{1BBC9FF9-1E79-424D-B01B-50C46DF0EE65}"/>
              </a:ext>
            </a:extLst>
          </p:cNvPr>
          <p:cNvSpPr>
            <a:spLocks noGrp="1" noChangeArrowheads="1"/>
          </p:cNvSpPr>
          <p:nvPr>
            <p:ph idx="1"/>
          </p:nvPr>
        </p:nvSpPr>
        <p:spPr>
          <a:xfrm>
            <a:off x="911279" y="1629420"/>
            <a:ext cx="7772400" cy="4895924"/>
          </a:xfrm>
        </p:spPr>
        <p:txBody>
          <a:bodyPr/>
          <a:lstStyle/>
          <a:p>
            <a:pPr marL="0" indent="0" eaLnBrk="1" hangingPunct="1">
              <a:spcBef>
                <a:spcPts val="0"/>
              </a:spcBef>
              <a:buNone/>
            </a:pPr>
            <a:r>
              <a:rPr lang="en-GB" altLang="en-US" dirty="0">
                <a:solidFill>
                  <a:srgbClr val="000000"/>
                </a:solidFill>
                <a:latin typeface="Segoe UI"/>
                <a:cs typeface="Segoe UI"/>
              </a:rPr>
              <a:t>Explore the following academic skills in the context of postgraduate study in Trinity College Dublin</a:t>
            </a:r>
            <a:endParaRPr lang="en-GB" altLang="en-US" dirty="0">
              <a:solidFill>
                <a:srgbClr val="000000"/>
              </a:solidFill>
            </a:endParaRPr>
          </a:p>
          <a:p>
            <a:r>
              <a:rPr lang="en-GB" altLang="en-US" dirty="0">
                <a:solidFill>
                  <a:srgbClr val="000000"/>
                </a:solidFill>
                <a:latin typeface="Segoe UI"/>
                <a:cs typeface="Segoe UI"/>
              </a:rPr>
              <a:t>Planning &amp; time-management</a:t>
            </a:r>
          </a:p>
          <a:p>
            <a:r>
              <a:rPr lang="en-GB" altLang="en-US" dirty="0">
                <a:solidFill>
                  <a:srgbClr val="000000"/>
                </a:solidFill>
                <a:latin typeface="Segoe UI"/>
                <a:cs typeface="Segoe UI"/>
              </a:rPr>
              <a:t>Effective study methods</a:t>
            </a:r>
            <a:endParaRPr lang="en-GB" altLang="en-US" dirty="0">
              <a:solidFill>
                <a:srgbClr val="000000"/>
              </a:solidFill>
            </a:endParaRPr>
          </a:p>
          <a:p>
            <a:r>
              <a:rPr lang="en-GB" dirty="0">
                <a:solidFill>
                  <a:srgbClr val="000000"/>
                </a:solidFill>
                <a:latin typeface="Segoe UI"/>
                <a:cs typeface="Segoe UI"/>
              </a:rPr>
              <a:t>Academic writing</a:t>
            </a:r>
          </a:p>
          <a:p>
            <a:r>
              <a:rPr lang="en-GB" altLang="en-US" dirty="0">
                <a:solidFill>
                  <a:srgbClr val="000000"/>
                </a:solidFill>
              </a:rPr>
              <a:t>Other Skills (if time permits)</a:t>
            </a:r>
          </a:p>
          <a:p>
            <a:pPr eaLnBrk="1" hangingPunct="1">
              <a:buNone/>
            </a:pPr>
            <a:endParaRPr lang="en-GB" altLang="en-US" dirty="0">
              <a:solidFill>
                <a:srgbClr val="000000"/>
              </a:solidFill>
            </a:endParaRPr>
          </a:p>
          <a:p>
            <a:pPr eaLnBrk="1" hangingPunct="1"/>
            <a:endParaRPr lang="en-GB" altLang="en-US" dirty="0">
              <a:solidFill>
                <a:srgbClr val="000000"/>
              </a:solidFill>
            </a:endParaRPr>
          </a:p>
          <a:p>
            <a:pPr eaLnBrk="1" hangingPunct="1">
              <a:buNone/>
            </a:pPr>
            <a:endParaRPr lang="en-GB" altLang="en-US" dirty="0">
              <a:solidFill>
                <a:srgbClr val="000000"/>
              </a:solidFill>
            </a:endParaRPr>
          </a:p>
          <a:p>
            <a:pPr eaLnBrk="1" hangingPunct="1"/>
            <a:endParaRPr lang="en-IE" altLang="en-US" dirty="0">
              <a:solidFill>
                <a:srgbClr val="000000"/>
              </a:solidFill>
            </a:endParaRPr>
          </a:p>
        </p:txBody>
      </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45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44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22788-2BB2-BDF5-E4BB-7895FB787BC1}"/>
              </a:ext>
            </a:extLst>
          </p:cNvPr>
          <p:cNvSpPr>
            <a:spLocks noGrp="1"/>
          </p:cNvSpPr>
          <p:nvPr>
            <p:ph type="title"/>
          </p:nvPr>
        </p:nvSpPr>
        <p:spPr/>
        <p:txBody>
          <a:bodyPr>
            <a:normAutofit fontScale="90000"/>
          </a:bodyPr>
          <a:lstStyle/>
          <a:p>
            <a:r>
              <a:rPr lang="en-IE" dirty="0">
                <a:latin typeface="Calibri" panose="020F0502020204030204" pitchFamily="34" charset="0"/>
              </a:rPr>
              <a:t>Self-regulated learning</a:t>
            </a:r>
            <a:br>
              <a:rPr lang="en-IE" dirty="0">
                <a:latin typeface="Calibri" panose="020F0502020204030204" pitchFamily="34" charset="0"/>
              </a:rPr>
            </a:br>
            <a:endParaRPr lang="en-IE" dirty="0"/>
          </a:p>
        </p:txBody>
      </p:sp>
      <p:sp>
        <p:nvSpPr>
          <p:cNvPr id="5" name="TextBox 4">
            <a:extLst>
              <a:ext uri="{FF2B5EF4-FFF2-40B4-BE49-F238E27FC236}">
                <a16:creationId xmlns:a16="http://schemas.microsoft.com/office/drawing/2014/main" id="{EBC8A226-D6EE-74D5-D9BE-84B4728DC252}"/>
              </a:ext>
            </a:extLst>
          </p:cNvPr>
          <p:cNvSpPr txBox="1"/>
          <p:nvPr/>
        </p:nvSpPr>
        <p:spPr>
          <a:xfrm>
            <a:off x="257175" y="2114550"/>
            <a:ext cx="8629650" cy="830997"/>
          </a:xfrm>
          <a:prstGeom prst="rect">
            <a:avLst/>
          </a:prstGeom>
          <a:noFill/>
        </p:spPr>
        <p:txBody>
          <a:bodyPr wrap="square" rtlCol="0">
            <a:spAutoFit/>
          </a:bodyPr>
          <a:lstStyle/>
          <a:p>
            <a:r>
              <a:rPr lang="en-US" sz="2400" dirty="0">
                <a:latin typeface="+mn-lt"/>
              </a:rPr>
              <a:t>Actively plan, monitor, and evaluate your own cognitive, emotional, and behavioral learning processes.</a:t>
            </a:r>
            <a:endParaRPr lang="en-IE" sz="2400" dirty="0">
              <a:latin typeface="+mn-lt"/>
            </a:endParaRPr>
          </a:p>
        </p:txBody>
      </p:sp>
      <p:sp>
        <p:nvSpPr>
          <p:cNvPr id="7" name="TextBox 6">
            <a:extLst>
              <a:ext uri="{FF2B5EF4-FFF2-40B4-BE49-F238E27FC236}">
                <a16:creationId xmlns:a16="http://schemas.microsoft.com/office/drawing/2014/main" id="{5647DF2C-99C6-8E28-18B5-8ED6E69945F7}"/>
              </a:ext>
            </a:extLst>
          </p:cNvPr>
          <p:cNvSpPr txBox="1"/>
          <p:nvPr/>
        </p:nvSpPr>
        <p:spPr>
          <a:xfrm>
            <a:off x="271463" y="2967590"/>
            <a:ext cx="4314825" cy="2677656"/>
          </a:xfrm>
          <a:prstGeom prst="rect">
            <a:avLst/>
          </a:prstGeom>
          <a:noFill/>
        </p:spPr>
        <p:txBody>
          <a:bodyPr wrap="square" rtlCol="0">
            <a:spAutoFit/>
          </a:bodyPr>
          <a:lstStyle/>
          <a:p>
            <a:r>
              <a:rPr lang="en-US" sz="2100" dirty="0">
                <a:latin typeface="Calibri" panose="020F0502020204030204" pitchFamily="34" charset="0"/>
              </a:rPr>
              <a:t>You control</a:t>
            </a:r>
          </a:p>
          <a:p>
            <a:pPr marL="257175" indent="-257175">
              <a:buFont typeface="Arial" panose="020B0604020202020204" pitchFamily="34" charset="0"/>
              <a:buChar char="•"/>
            </a:pPr>
            <a:r>
              <a:rPr lang="en-US" sz="2100" dirty="0">
                <a:latin typeface="Calibri" panose="020F0502020204030204" pitchFamily="34" charset="0"/>
              </a:rPr>
              <a:t>motivation</a:t>
            </a:r>
          </a:p>
          <a:p>
            <a:pPr marL="257175" indent="-257175">
              <a:buFont typeface="Arial" panose="020B0604020202020204" pitchFamily="34" charset="0"/>
              <a:buChar char="•"/>
            </a:pPr>
            <a:r>
              <a:rPr lang="en-US" sz="2100" dirty="0">
                <a:latin typeface="Calibri" panose="020F0502020204030204" pitchFamily="34" charset="0"/>
              </a:rPr>
              <a:t>methods of learning</a:t>
            </a:r>
          </a:p>
          <a:p>
            <a:pPr marL="257175" indent="-257175">
              <a:buFont typeface="Arial" panose="020B0604020202020204" pitchFamily="34" charset="0"/>
              <a:buChar char="•"/>
            </a:pPr>
            <a:r>
              <a:rPr lang="en-US" sz="2100" dirty="0">
                <a:latin typeface="Calibri" panose="020F0502020204030204" pitchFamily="34" charset="0"/>
              </a:rPr>
              <a:t>use of time</a:t>
            </a:r>
          </a:p>
          <a:p>
            <a:pPr marL="257175" indent="-257175">
              <a:buFont typeface="Arial" panose="020B0604020202020204" pitchFamily="34" charset="0"/>
              <a:buChar char="•"/>
            </a:pPr>
            <a:r>
              <a:rPr lang="en-US" sz="2100" dirty="0">
                <a:latin typeface="Calibri" panose="020F0502020204030204" pitchFamily="34" charset="0"/>
              </a:rPr>
              <a:t>physical and social environment</a:t>
            </a:r>
          </a:p>
          <a:p>
            <a:pPr marL="257175" indent="-257175">
              <a:buFont typeface="Arial" panose="020B0604020202020204" pitchFamily="34" charset="0"/>
              <a:buChar char="•"/>
            </a:pPr>
            <a:r>
              <a:rPr lang="en-US" sz="2100" dirty="0">
                <a:latin typeface="Calibri" panose="020F0502020204030204" pitchFamily="34" charset="0"/>
              </a:rPr>
              <a:t>monitoring performance </a:t>
            </a:r>
            <a:br>
              <a:rPr lang="en-US" sz="2100" dirty="0">
                <a:latin typeface="Calibri" panose="020F0502020204030204" pitchFamily="34" charset="0"/>
              </a:rPr>
            </a:br>
            <a:endParaRPr lang="en-US" sz="2100" dirty="0">
              <a:latin typeface="Calibri" panose="020F0502020204030204" pitchFamily="34" charset="0"/>
            </a:endParaRPr>
          </a:p>
          <a:p>
            <a:r>
              <a:rPr lang="en-US" sz="2100" dirty="0">
                <a:latin typeface="Calibri" panose="020F0502020204030204" pitchFamily="34" charset="0"/>
              </a:rPr>
              <a:t>(Denbo &amp; Seli, 2013)</a:t>
            </a:r>
            <a:endParaRPr lang="en-IE" sz="2100" dirty="0">
              <a:latin typeface="Calibri" panose="020F0502020204030204" pitchFamily="34" charset="0"/>
            </a:endParaRPr>
          </a:p>
        </p:txBody>
      </p:sp>
      <p:pic>
        <p:nvPicPr>
          <p:cNvPr id="4" name="Picture 3">
            <a:extLst>
              <a:ext uri="{FF2B5EF4-FFF2-40B4-BE49-F238E27FC236}">
                <a16:creationId xmlns:a16="http://schemas.microsoft.com/office/drawing/2014/main" id="{9BDCC968-77EE-D1B4-B08D-5B48527037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909" y="3235068"/>
            <a:ext cx="3874179" cy="2182253"/>
          </a:xfrm>
          <a:prstGeom prst="rect">
            <a:avLst/>
          </a:prstGeom>
        </p:spPr>
      </p:pic>
    </p:spTree>
    <p:extLst>
      <p:ext uri="{BB962C8B-B14F-4D97-AF65-F5344CB8AC3E}">
        <p14:creationId xmlns:p14="http://schemas.microsoft.com/office/powerpoint/2010/main" val="55955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1BEA9-DFDA-473F-8B96-9026F795FCEC}"/>
              </a:ext>
            </a:extLst>
          </p:cNvPr>
          <p:cNvSpPr>
            <a:spLocks noGrp="1"/>
          </p:cNvSpPr>
          <p:nvPr>
            <p:ph type="title"/>
          </p:nvPr>
        </p:nvSpPr>
        <p:spPr/>
        <p:txBody>
          <a:bodyPr/>
          <a:lstStyle/>
          <a:p>
            <a:r>
              <a:rPr lang="en-IE" dirty="0"/>
              <a:t>Scheduling</a:t>
            </a:r>
          </a:p>
        </p:txBody>
      </p:sp>
      <p:pic>
        <p:nvPicPr>
          <p:cNvPr id="6" name="Content Placeholder 5">
            <a:extLst>
              <a:ext uri="{FF2B5EF4-FFF2-40B4-BE49-F238E27FC236}">
                <a16:creationId xmlns:a16="http://schemas.microsoft.com/office/drawing/2014/main" id="{4DBF969C-C2BE-0B38-3EF3-B9191A391A79}"/>
              </a:ext>
            </a:extLst>
          </p:cNvPr>
          <p:cNvPicPr>
            <a:picLocks noGrp="1" noChangeAspect="1"/>
          </p:cNvPicPr>
          <p:nvPr>
            <p:ph sz="half" idx="1"/>
          </p:nvPr>
        </p:nvPicPr>
        <p:blipFill>
          <a:blip r:embed="rId2"/>
          <a:stretch>
            <a:fillRect/>
          </a:stretch>
        </p:blipFill>
        <p:spPr bwMode="auto">
          <a:xfrm>
            <a:off x="383200" y="1619250"/>
            <a:ext cx="3810000" cy="292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ontent Placeholder 9">
            <a:extLst>
              <a:ext uri="{FF2B5EF4-FFF2-40B4-BE49-F238E27FC236}">
                <a16:creationId xmlns:a16="http://schemas.microsoft.com/office/drawing/2014/main" id="{FA9FE3DB-D82B-7437-F241-E05486C451FB}"/>
              </a:ext>
            </a:extLst>
          </p:cNvPr>
          <p:cNvPicPr>
            <a:picLocks noGrp="1" noChangeAspect="1"/>
          </p:cNvPicPr>
          <p:nvPr>
            <p:ph sz="half" idx="2"/>
          </p:nvPr>
        </p:nvPicPr>
        <p:blipFill>
          <a:blip r:embed="rId3"/>
          <a:stretch>
            <a:fillRect/>
          </a:stretch>
        </p:blipFill>
        <p:spPr bwMode="auto">
          <a:xfrm>
            <a:off x="3635896" y="3645024"/>
            <a:ext cx="3810000" cy="263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5C707EBC-2274-5A20-C8AE-87D17050E91D}"/>
              </a:ext>
            </a:extLst>
          </p:cNvPr>
          <p:cNvSpPr txBox="1"/>
          <p:nvPr/>
        </p:nvSpPr>
        <p:spPr>
          <a:xfrm>
            <a:off x="4716016" y="1772816"/>
            <a:ext cx="3985072" cy="1569660"/>
          </a:xfrm>
          <a:prstGeom prst="rect">
            <a:avLst/>
          </a:prstGeom>
          <a:noFill/>
        </p:spPr>
        <p:txBody>
          <a:bodyPr wrap="square" rtlCol="0">
            <a:spAutoFit/>
          </a:bodyPr>
          <a:lstStyle/>
          <a:p>
            <a:r>
              <a:rPr lang="en-IE" sz="2400" dirty="0">
                <a:latin typeface="Calibri" panose="020F0502020204030204" pitchFamily="34" charset="0"/>
                <a:ea typeface="Calibri" panose="020F0502020204030204" pitchFamily="34" charset="0"/>
                <a:cs typeface="Calibri" panose="020F0502020204030204" pitchFamily="34" charset="0"/>
              </a:rPr>
              <a:t>Plan your workload</a:t>
            </a:r>
          </a:p>
          <a:p>
            <a:pPr marL="342900" indent="-342900">
              <a:buFont typeface="Arial" panose="020B0604020202020204" pitchFamily="34" charset="0"/>
              <a:buChar char="•"/>
            </a:pPr>
            <a:r>
              <a:rPr lang="en-IE" sz="2400" dirty="0">
                <a:latin typeface="Calibri" panose="020F0502020204030204" pitchFamily="34" charset="0"/>
                <a:ea typeface="Calibri" panose="020F0502020204030204" pitchFamily="34" charset="0"/>
                <a:cs typeface="Calibri" panose="020F0502020204030204" pitchFamily="34" charset="0"/>
              </a:rPr>
              <a:t>Commitments – non negotiable</a:t>
            </a:r>
          </a:p>
          <a:p>
            <a:pPr marL="342900" indent="-342900">
              <a:buFont typeface="Arial" panose="020B0604020202020204" pitchFamily="34" charset="0"/>
              <a:buChar char="•"/>
            </a:pPr>
            <a:r>
              <a:rPr lang="en-IE" sz="2400" dirty="0">
                <a:latin typeface="Calibri" panose="020F0502020204030204" pitchFamily="34" charset="0"/>
                <a:ea typeface="Calibri" panose="020F0502020204030204" pitchFamily="34" charset="0"/>
                <a:cs typeface="Calibri" panose="020F0502020204030204" pitchFamily="34" charset="0"/>
              </a:rPr>
              <a:t>Don’t forget down time</a:t>
            </a:r>
          </a:p>
        </p:txBody>
      </p:sp>
    </p:spTree>
    <p:extLst>
      <p:ext uri="{BB962C8B-B14F-4D97-AF65-F5344CB8AC3E}">
        <p14:creationId xmlns:p14="http://schemas.microsoft.com/office/powerpoint/2010/main" val="2977932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C3623-541F-509D-DEBC-CC7399E38B09}"/>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E0F9C4B8-C94E-6C6F-CB8D-41FFF9CF8060}"/>
              </a:ext>
            </a:extLst>
          </p:cNvPr>
          <p:cNvSpPr>
            <a:spLocks noGrp="1" noChangeArrowheads="1"/>
          </p:cNvSpPr>
          <p:nvPr>
            <p:ph type="title"/>
          </p:nvPr>
        </p:nvSpPr>
        <p:spPr>
          <a:xfrm>
            <a:off x="246776" y="175934"/>
            <a:ext cx="8229600" cy="919161"/>
          </a:xfrm>
        </p:spPr>
        <p:txBody>
          <a:bodyPr/>
          <a:lstStyle/>
          <a:p>
            <a:pPr algn="l" eaLnBrk="1" hangingPunct="1"/>
            <a:r>
              <a:rPr lang="en-IE" altLang="en-US" sz="3200" dirty="0"/>
              <a:t>To-do list</a:t>
            </a:r>
            <a:endParaRPr lang="en-GB" altLang="en-US" sz="3200" dirty="0"/>
          </a:p>
        </p:txBody>
      </p:sp>
      <p:sp>
        <p:nvSpPr>
          <p:cNvPr id="36867" name="Rectangle 3">
            <a:extLst>
              <a:ext uri="{FF2B5EF4-FFF2-40B4-BE49-F238E27FC236}">
                <a16:creationId xmlns:a16="http://schemas.microsoft.com/office/drawing/2014/main" id="{68C52246-8652-B6FB-1F47-5339FA0B5887}"/>
              </a:ext>
            </a:extLst>
          </p:cNvPr>
          <p:cNvSpPr>
            <a:spLocks noGrp="1" noChangeArrowheads="1"/>
          </p:cNvSpPr>
          <p:nvPr>
            <p:ph idx="1"/>
          </p:nvPr>
        </p:nvSpPr>
        <p:spPr>
          <a:xfrm>
            <a:off x="288128" y="1268760"/>
            <a:ext cx="5390318" cy="4525963"/>
          </a:xfrm>
        </p:spPr>
        <p:txBody>
          <a:bodyPr/>
          <a:lstStyle/>
          <a:p>
            <a:pPr marL="0" indent="0" eaLnBrk="1" hangingPunct="1">
              <a:buNone/>
            </a:pPr>
            <a:r>
              <a:rPr lang="en-IE" altLang="en-US" sz="2800" dirty="0">
                <a:solidFill>
                  <a:schemeClr val="tx1"/>
                </a:solidFill>
              </a:rPr>
              <a:t>Make a list of all tasks</a:t>
            </a:r>
          </a:p>
          <a:p>
            <a:pPr marL="0" indent="0" eaLnBrk="1" hangingPunct="1">
              <a:buNone/>
            </a:pPr>
            <a:endParaRPr lang="en-IE" altLang="en-US" dirty="0">
              <a:solidFill>
                <a:schemeClr val="tx1"/>
              </a:solidFill>
            </a:endParaRPr>
          </a:p>
          <a:p>
            <a:pPr eaLnBrk="1" hangingPunct="1"/>
            <a:r>
              <a:rPr lang="en-IE" altLang="en-US" sz="2400" b="1" dirty="0">
                <a:solidFill>
                  <a:schemeClr val="tx1"/>
                </a:solidFill>
              </a:rPr>
              <a:t>3 Ds:</a:t>
            </a:r>
          </a:p>
          <a:p>
            <a:pPr lvl="2"/>
            <a:r>
              <a:rPr lang="en-IE" altLang="en-US" sz="2400" dirty="0">
                <a:solidFill>
                  <a:schemeClr val="tx1"/>
                </a:solidFill>
              </a:rPr>
              <a:t>Do it- takes 2 mins?  Do it now!</a:t>
            </a:r>
          </a:p>
          <a:p>
            <a:pPr lvl="2"/>
            <a:r>
              <a:rPr lang="en-IE" altLang="en-US" sz="2400" dirty="0">
                <a:solidFill>
                  <a:schemeClr val="tx1"/>
                </a:solidFill>
              </a:rPr>
              <a:t>Schedule it -&gt;2mins add it to your list</a:t>
            </a:r>
          </a:p>
          <a:p>
            <a:pPr lvl="2"/>
            <a:r>
              <a:rPr lang="en-IE" altLang="en-US" sz="2400" dirty="0">
                <a:solidFill>
                  <a:schemeClr val="tx1"/>
                </a:solidFill>
              </a:rPr>
              <a:t>Dump it! If not important</a:t>
            </a:r>
          </a:p>
        </p:txBody>
      </p:sp>
      <p:pic>
        <p:nvPicPr>
          <p:cNvPr id="18436" name="Picture 4" descr="todo_list">
            <a:extLst>
              <a:ext uri="{FF2B5EF4-FFF2-40B4-BE49-F238E27FC236}">
                <a16:creationId xmlns:a16="http://schemas.microsoft.com/office/drawing/2014/main" id="{4AEFCF8F-231B-1051-D5E7-108117D48B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4877" y="1122293"/>
            <a:ext cx="2717321" cy="3456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1038732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fade">
                                      <p:cBhvr>
                                        <p:cTn id="7" dur="2000"/>
                                        <p:tgtEl>
                                          <p:spTgt spid="36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867">
                                            <p:txEl>
                                              <p:pRg st="2" end="2"/>
                                            </p:txEl>
                                          </p:spTgt>
                                        </p:tgtEl>
                                        <p:attrNameLst>
                                          <p:attrName>style.visibility</p:attrName>
                                        </p:attrNameLst>
                                      </p:cBhvr>
                                      <p:to>
                                        <p:strVal val="visible"/>
                                      </p:to>
                                    </p:set>
                                    <p:animEffect transition="in" filter="fade">
                                      <p:cBhvr>
                                        <p:cTn id="12" dur="2000"/>
                                        <p:tgtEl>
                                          <p:spTgt spid="368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6867">
                                            <p:txEl>
                                              <p:pRg st="3" end="3"/>
                                            </p:txEl>
                                          </p:spTgt>
                                        </p:tgtEl>
                                        <p:attrNameLst>
                                          <p:attrName>style.visibility</p:attrName>
                                        </p:attrNameLst>
                                      </p:cBhvr>
                                      <p:to>
                                        <p:strVal val="visible"/>
                                      </p:to>
                                    </p:set>
                                    <p:animEffect transition="in" filter="fade">
                                      <p:cBhvr>
                                        <p:cTn id="17" dur="2000"/>
                                        <p:tgtEl>
                                          <p:spTgt spid="368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36867">
                                            <p:txEl>
                                              <p:pRg st="4" end="4"/>
                                            </p:txEl>
                                          </p:spTgt>
                                        </p:tgtEl>
                                        <p:attrNameLst>
                                          <p:attrName>style.visibility</p:attrName>
                                        </p:attrNameLst>
                                      </p:cBhvr>
                                      <p:to>
                                        <p:strVal val="visible"/>
                                      </p:to>
                                    </p:set>
                                    <p:animEffect transition="in" filter="fade">
                                      <p:cBhvr>
                                        <p:cTn id="22" dur="2000"/>
                                        <p:tgtEl>
                                          <p:spTgt spid="3686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867">
                                            <p:txEl>
                                              <p:pRg st="5" end="5"/>
                                            </p:txEl>
                                          </p:spTgt>
                                        </p:tgtEl>
                                        <p:attrNameLst>
                                          <p:attrName>style.visibility</p:attrName>
                                        </p:attrNameLst>
                                      </p:cBhvr>
                                      <p:to>
                                        <p:strVal val="visible"/>
                                      </p:to>
                                    </p:set>
                                    <p:animEffect transition="in" filter="fade">
                                      <p:cBhvr>
                                        <p:cTn id="27" dur="2000"/>
                                        <p:tgtEl>
                                          <p:spTgt spid="368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82311-108D-2645-12F8-7535AA42E491}"/>
              </a:ext>
            </a:extLst>
          </p:cNvPr>
          <p:cNvSpPr>
            <a:spLocks noGrp="1"/>
          </p:cNvSpPr>
          <p:nvPr>
            <p:ph type="title"/>
          </p:nvPr>
        </p:nvSpPr>
        <p:spPr/>
        <p:txBody>
          <a:bodyPr/>
          <a:lstStyle/>
          <a:p>
            <a:r>
              <a:rPr lang="en-IE" dirty="0"/>
              <a:t>Setting Goals</a:t>
            </a:r>
          </a:p>
        </p:txBody>
      </p:sp>
      <p:pic>
        <p:nvPicPr>
          <p:cNvPr id="6" name="Picture Placeholder 5">
            <a:extLst>
              <a:ext uri="{FF2B5EF4-FFF2-40B4-BE49-F238E27FC236}">
                <a16:creationId xmlns:a16="http://schemas.microsoft.com/office/drawing/2014/main" id="{9F906879-3D44-8268-AA21-D788B9349FBB}"/>
              </a:ext>
            </a:extLst>
          </p:cNvPr>
          <p:cNvPicPr>
            <a:picLocks noGrp="1" noChangeAspect="1"/>
          </p:cNvPicPr>
          <p:nvPr>
            <p:ph type="pic" sz="quarter" idx="10"/>
          </p:nvPr>
        </p:nvPicPr>
        <p:blipFill>
          <a:blip r:embed="rId2"/>
          <a:srcRect l="21050" r="21050"/>
          <a:stretch/>
        </p:blipFill>
        <p:spPr>
          <a:prstGeom prst="rect">
            <a:avLst/>
          </a:prstGeom>
        </p:spPr>
      </p:pic>
      <p:sp>
        <p:nvSpPr>
          <p:cNvPr id="7" name="Rectangle 3">
            <a:extLst>
              <a:ext uri="{FF2B5EF4-FFF2-40B4-BE49-F238E27FC236}">
                <a16:creationId xmlns:a16="http://schemas.microsoft.com/office/drawing/2014/main" id="{6DF75EFA-5E6A-5E51-DA9B-939351F34F5A}"/>
              </a:ext>
            </a:extLst>
          </p:cNvPr>
          <p:cNvSpPr>
            <a:spLocks noGrp="1" noChangeArrowheads="1"/>
          </p:cNvSpPr>
          <p:nvPr>
            <p:ph type="body" sz="quarter" idx="11"/>
          </p:nvPr>
        </p:nvSpPr>
        <p:spPr>
          <a:xfrm>
            <a:off x="468313" y="1989138"/>
            <a:ext cx="4535487" cy="3960812"/>
          </a:xfrm>
        </p:spPr>
        <p:txBody>
          <a:bodyPr/>
          <a:lstStyle/>
          <a:p>
            <a:pPr marL="0" indent="0" eaLnBrk="1" hangingPunct="1">
              <a:buNone/>
            </a:pPr>
            <a:r>
              <a:rPr lang="en-IE" altLang="en-US" sz="2800" dirty="0">
                <a:solidFill>
                  <a:schemeClr val="tx1"/>
                </a:solidFill>
              </a:rPr>
              <a:t>SMART GOALS</a:t>
            </a:r>
          </a:p>
          <a:p>
            <a:pPr marL="609600" indent="-609600" eaLnBrk="1" hangingPunct="1">
              <a:buFontTx/>
              <a:buChar char="-"/>
            </a:pPr>
            <a:endParaRPr lang="en-IE" altLang="en-US" sz="2800" dirty="0">
              <a:solidFill>
                <a:schemeClr val="tx1"/>
              </a:solidFill>
            </a:endParaRPr>
          </a:p>
          <a:p>
            <a:pPr eaLnBrk="1" hangingPunct="1">
              <a:buFont typeface="Wingdings" panose="05000000000000000000" pitchFamily="2" charset="2"/>
              <a:buChar char="Ø"/>
            </a:pPr>
            <a:r>
              <a:rPr lang="en-IE" altLang="en-US" sz="2800" dirty="0">
                <a:solidFill>
                  <a:schemeClr val="tx1"/>
                </a:solidFill>
              </a:rPr>
              <a:t>S = Specific</a:t>
            </a:r>
          </a:p>
          <a:p>
            <a:pPr eaLnBrk="1" hangingPunct="1">
              <a:buFont typeface="Wingdings" panose="05000000000000000000" pitchFamily="2" charset="2"/>
              <a:buChar char="Ø"/>
            </a:pPr>
            <a:r>
              <a:rPr lang="en-IE" altLang="en-US" sz="2800" dirty="0">
                <a:solidFill>
                  <a:schemeClr val="tx1"/>
                </a:solidFill>
              </a:rPr>
              <a:t>M= Measurable</a:t>
            </a:r>
          </a:p>
          <a:p>
            <a:pPr eaLnBrk="1" hangingPunct="1">
              <a:buFont typeface="Wingdings" panose="05000000000000000000" pitchFamily="2" charset="2"/>
              <a:buChar char="Ø"/>
            </a:pPr>
            <a:r>
              <a:rPr lang="en-IE" altLang="en-US" sz="2800" dirty="0">
                <a:solidFill>
                  <a:schemeClr val="tx1"/>
                </a:solidFill>
              </a:rPr>
              <a:t>A = Achievable</a:t>
            </a:r>
          </a:p>
          <a:p>
            <a:pPr eaLnBrk="1" hangingPunct="1">
              <a:buFont typeface="Wingdings" panose="05000000000000000000" pitchFamily="2" charset="2"/>
              <a:buChar char="Ø"/>
            </a:pPr>
            <a:r>
              <a:rPr lang="en-IE" altLang="en-US" sz="2800" dirty="0">
                <a:solidFill>
                  <a:schemeClr val="tx1"/>
                </a:solidFill>
              </a:rPr>
              <a:t>R = Relevant</a:t>
            </a:r>
          </a:p>
          <a:p>
            <a:pPr eaLnBrk="1" hangingPunct="1">
              <a:buFont typeface="Wingdings" panose="05000000000000000000" pitchFamily="2" charset="2"/>
              <a:buChar char="Ø"/>
            </a:pPr>
            <a:r>
              <a:rPr lang="en-IE" altLang="en-US" sz="2800" dirty="0">
                <a:solidFill>
                  <a:schemeClr val="tx1"/>
                </a:solidFill>
              </a:rPr>
              <a:t>T = Time-based	</a:t>
            </a:r>
            <a:r>
              <a:rPr lang="en-IE" altLang="en-US" dirty="0">
                <a:solidFill>
                  <a:schemeClr val="tx1"/>
                </a:solidFill>
              </a:rPr>
              <a:t>		</a:t>
            </a:r>
            <a:endParaRPr lang="en-GB" altLang="en-US" dirty="0">
              <a:solidFill>
                <a:schemeClr val="tx1"/>
              </a:solidFill>
            </a:endParaRPr>
          </a:p>
        </p:txBody>
      </p:sp>
    </p:spTree>
    <p:extLst>
      <p:ext uri="{BB962C8B-B14F-4D97-AF65-F5344CB8AC3E}">
        <p14:creationId xmlns:p14="http://schemas.microsoft.com/office/powerpoint/2010/main" val="820918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1232D507-B8E6-4C77-8AF2-D4D5BE0C0CE2}"/>
              </a:ext>
            </a:extLst>
          </p:cNvPr>
          <p:cNvSpPr>
            <a:spLocks noGrp="1" noChangeArrowheads="1"/>
          </p:cNvSpPr>
          <p:nvPr>
            <p:ph type="title"/>
          </p:nvPr>
        </p:nvSpPr>
        <p:spPr>
          <a:xfrm>
            <a:off x="611560" y="404664"/>
            <a:ext cx="6997416" cy="970359"/>
          </a:xfrm>
        </p:spPr>
        <p:txBody>
          <a:bodyPr/>
          <a:lstStyle/>
          <a:p>
            <a:pPr eaLnBrk="1" hangingPunct="1"/>
            <a:r>
              <a:rPr lang="en-US" altLang="en-US" dirty="0"/>
              <a:t>Time Management Strategies</a:t>
            </a:r>
            <a:endParaRPr lang="en-GB" altLang="en-US" dirty="0"/>
          </a:p>
        </p:txBody>
      </p:sp>
      <p:pic>
        <p:nvPicPr>
          <p:cNvPr id="3" name="Picture 2" descr="Hourglass with green sand">
            <a:extLst>
              <a:ext uri="{FF2B5EF4-FFF2-40B4-BE49-F238E27FC236}">
                <a16:creationId xmlns:a16="http://schemas.microsoft.com/office/drawing/2014/main" id="{AFC015E5-8F88-4417-9E10-C361EF6F2EC9}"/>
              </a:ext>
            </a:extLst>
          </p:cNvPr>
          <p:cNvPicPr>
            <a:picLocks noChangeAspect="1"/>
          </p:cNvPicPr>
          <p:nvPr/>
        </p:nvPicPr>
        <p:blipFill rotWithShape="1">
          <a:blip r:embed="rId4">
            <a:extLst>
              <a:ext uri="{28A0092B-C50C-407E-A947-70E740481C1C}">
                <a14:useLocalDpi xmlns:a14="http://schemas.microsoft.com/office/drawing/2010/main" val="0"/>
              </a:ext>
            </a:extLst>
          </a:blip>
          <a:srcRect l="66667" t="8712" b="5173"/>
          <a:stretch/>
        </p:blipFill>
        <p:spPr>
          <a:xfrm>
            <a:off x="400051" y="1862826"/>
            <a:ext cx="1816274" cy="3132349"/>
          </a:xfrm>
          <a:prstGeom prst="rect">
            <a:avLst/>
          </a:prstGeom>
        </p:spPr>
      </p:pic>
      <p:pic>
        <p:nvPicPr>
          <p:cNvPr id="6" name="Picture 5">
            <a:extLst>
              <a:ext uri="{FF2B5EF4-FFF2-40B4-BE49-F238E27FC236}">
                <a16:creationId xmlns:a16="http://schemas.microsoft.com/office/drawing/2014/main" id="{399627A2-D8E4-E8E1-8AC7-F08CE699900C}"/>
              </a:ext>
            </a:extLst>
          </p:cNvPr>
          <p:cNvPicPr>
            <a:picLocks noChangeAspect="1"/>
          </p:cNvPicPr>
          <p:nvPr/>
        </p:nvPicPr>
        <p:blipFill>
          <a:blip r:embed="rId5"/>
          <a:stretch>
            <a:fillRect/>
          </a:stretch>
        </p:blipFill>
        <p:spPr>
          <a:xfrm>
            <a:off x="2843808" y="1700808"/>
            <a:ext cx="5708451" cy="3942438"/>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6BE5201B-B46E-4E23-90E3-0F131D4EFD53}"/>
              </a:ext>
            </a:extLst>
          </p:cNvPr>
          <p:cNvSpPr>
            <a:spLocks noGrp="1"/>
          </p:cNvSpPr>
          <p:nvPr>
            <p:ph type="title"/>
          </p:nvPr>
        </p:nvSpPr>
        <p:spPr>
          <a:xfrm>
            <a:off x="1913603" y="822960"/>
            <a:ext cx="6172200" cy="904875"/>
          </a:xfrm>
        </p:spPr>
        <p:txBody>
          <a:bodyPr/>
          <a:lstStyle/>
          <a:p>
            <a:pPr eaLnBrk="1" hangingPunct="1"/>
            <a:r>
              <a:rPr lang="en-IE" altLang="en-US" dirty="0"/>
              <a:t>Setting Priorities</a:t>
            </a:r>
            <a:endParaRPr lang="en-US" altLang="en-US" dirty="0"/>
          </a:p>
        </p:txBody>
      </p:sp>
      <p:graphicFrame>
        <p:nvGraphicFramePr>
          <p:cNvPr id="128003" name="Group 3">
            <a:extLst>
              <a:ext uri="{FF2B5EF4-FFF2-40B4-BE49-F238E27FC236}">
                <a16:creationId xmlns:a16="http://schemas.microsoft.com/office/drawing/2014/main" id="{B22E064C-B539-436B-8AE9-030E8AF8CD7B}"/>
              </a:ext>
            </a:extLst>
          </p:cNvPr>
          <p:cNvGraphicFramePr>
            <a:graphicFrameLocks noGrp="1"/>
          </p:cNvGraphicFramePr>
          <p:nvPr>
            <p:ph type="tbl" idx="1"/>
          </p:nvPr>
        </p:nvGraphicFramePr>
        <p:xfrm>
          <a:off x="1913603" y="1590958"/>
          <a:ext cx="6172200" cy="3554528"/>
        </p:xfrm>
        <a:graphic>
          <a:graphicData uri="http://schemas.openxmlformats.org/drawingml/2006/table">
            <a:tbl>
              <a:tblPr/>
              <a:tblGrid>
                <a:gridCol w="179193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322870">
                  <a:extLst>
                    <a:ext uri="{9D8B030D-6E8A-4147-A177-3AD203B41FA5}">
                      <a16:colId xmlns:a16="http://schemas.microsoft.com/office/drawing/2014/main" val="20002"/>
                    </a:ext>
                  </a:extLst>
                </a:gridCol>
              </a:tblGrid>
              <a:tr h="77265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GB" sz="2100" b="0" i="0" u="none" strike="noStrike" cap="none" normalizeH="0" baseline="0" dirty="0">
                        <a:ln>
                          <a:noFill/>
                        </a:ln>
                        <a:solidFill>
                          <a:schemeClr val="tx1"/>
                        </a:solidFill>
                        <a:effectLst>
                          <a:outerShdw blurRad="38100" dist="38100" dir="2700000" algn="tl">
                            <a:srgbClr val="000000"/>
                          </a:outerShdw>
                        </a:effectLst>
                        <a:latin typeface="Verdana" pitchFamily="34" charset="0"/>
                      </a:endParaRPr>
                    </a:p>
                  </a:txBody>
                  <a:tcPr marL="68580" marR="68580" marT="34284" marB="3428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High Urgency</a:t>
                      </a:r>
                      <a:endParaRPr kumimoji="0" lang="en-US" sz="2100" b="0" i="0" u="none" strike="noStrike" cap="none" normalizeH="0" baseline="0" dirty="0">
                        <a:ln>
                          <a:noFill/>
                        </a:ln>
                        <a:solidFill>
                          <a:schemeClr val="tx1"/>
                        </a:solidFill>
                        <a:effectLst/>
                        <a:latin typeface="Verdana" pitchFamily="34" charset="0"/>
                      </a:endParaRPr>
                    </a:p>
                  </a:txBody>
                  <a:tcPr marL="68580" marR="68580" marT="34284" marB="3428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Low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Urgency</a:t>
                      </a:r>
                      <a:endParaRPr kumimoji="0" lang="en-US" sz="2100" b="0" i="0" u="none" strike="noStrike" cap="none" normalizeH="0" baseline="0" dirty="0">
                        <a:ln>
                          <a:noFill/>
                        </a:ln>
                        <a:solidFill>
                          <a:schemeClr val="tx1"/>
                        </a:solidFill>
                        <a:effectLst/>
                        <a:latin typeface="Verdana" pitchFamily="34" charset="0"/>
                      </a:endParaRPr>
                    </a:p>
                  </a:txBody>
                  <a:tcPr marL="68580" marR="68580" marT="34284" marB="3428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6012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High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Importance</a:t>
                      </a:r>
                      <a:endParaRPr kumimoji="0" lang="en-US" sz="2100" b="0" i="0" u="none" strike="noStrike" cap="none" normalizeH="0" baseline="0" dirty="0">
                        <a:ln>
                          <a:noFill/>
                        </a:ln>
                        <a:solidFill>
                          <a:schemeClr val="tx1"/>
                        </a:solidFill>
                        <a:effectLst/>
                        <a:latin typeface="Verdana" pitchFamily="34" charset="0"/>
                      </a:endParaRPr>
                    </a:p>
                  </a:txBody>
                  <a:tcPr marL="68580" marR="68580" marT="34284" marB="3428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1</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Do it now – due tomorrow</a:t>
                      </a:r>
                      <a:endParaRPr kumimoji="0" lang="en-US" sz="2100" b="0" i="0" u="none" strike="noStrike" cap="none" normalizeH="0" baseline="0" dirty="0">
                        <a:ln>
                          <a:noFill/>
                        </a:ln>
                        <a:solidFill>
                          <a:schemeClr val="tx1"/>
                        </a:solidFill>
                        <a:effectLst/>
                        <a:latin typeface="Verdana" pitchFamily="34" charset="0"/>
                      </a:endParaRPr>
                    </a:p>
                  </a:txBody>
                  <a:tcPr marL="68580" marR="68580" marT="34284" marB="3428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2  </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Plan to do it – due in x weeks</a:t>
                      </a:r>
                      <a:endParaRPr kumimoji="0" lang="en-US" sz="2100" b="0" i="0" u="none" strike="noStrike" cap="none" normalizeH="0" baseline="0" dirty="0">
                        <a:ln>
                          <a:noFill/>
                        </a:ln>
                        <a:solidFill>
                          <a:schemeClr val="tx1"/>
                        </a:solidFill>
                        <a:effectLst/>
                        <a:latin typeface="Verdana" pitchFamily="34" charset="0"/>
                      </a:endParaRPr>
                    </a:p>
                  </a:txBody>
                  <a:tcPr marL="68580" marR="68580" marT="34284" marB="3428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1"/>
                  </a:ext>
                </a:extLst>
              </a:tr>
              <a:tr h="142174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Low</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Importance</a:t>
                      </a:r>
                      <a:endParaRPr kumimoji="0" lang="en-US" sz="2100" b="0" i="0" u="none" strike="noStrike" cap="none" normalizeH="0" baseline="0" dirty="0">
                        <a:ln>
                          <a:noFill/>
                        </a:ln>
                        <a:solidFill>
                          <a:schemeClr val="tx1"/>
                        </a:solidFill>
                        <a:effectLst/>
                        <a:latin typeface="Verdana" pitchFamily="34" charset="0"/>
                      </a:endParaRPr>
                    </a:p>
                  </a:txBody>
                  <a:tcPr marL="68580" marR="68580" marT="34284" marB="3428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3</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Resist giving it priority-other people</a:t>
                      </a:r>
                      <a:endParaRPr kumimoji="0" lang="en-US" sz="2100" b="0" i="0" u="none" strike="noStrike" cap="none" normalizeH="0" baseline="0" dirty="0">
                        <a:ln>
                          <a:noFill/>
                        </a:ln>
                        <a:solidFill>
                          <a:schemeClr val="tx1"/>
                        </a:solidFill>
                        <a:effectLst/>
                        <a:latin typeface="Verdana" pitchFamily="34" charset="0"/>
                      </a:endParaRPr>
                    </a:p>
                  </a:txBody>
                  <a:tcPr marL="68580" marR="68580" marT="34284" marB="3428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65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4</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Time Wasters</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IE" sz="2100" b="0" i="0" u="none" strike="noStrike" cap="none" normalizeH="0" baseline="0" dirty="0">
                          <a:ln>
                            <a:noFill/>
                          </a:ln>
                          <a:solidFill>
                            <a:schemeClr val="tx1"/>
                          </a:solidFill>
                          <a:effectLst/>
                          <a:latin typeface="Verdana" pitchFamily="34" charset="0"/>
                        </a:rPr>
                        <a:t>20 pdfs open</a:t>
                      </a:r>
                      <a:endParaRPr kumimoji="0" lang="en-US" sz="2100" b="0" i="0" u="none" strike="noStrike" cap="none" normalizeH="0" baseline="0" dirty="0">
                        <a:ln>
                          <a:noFill/>
                        </a:ln>
                        <a:solidFill>
                          <a:schemeClr val="tx1"/>
                        </a:solidFill>
                        <a:effectLst/>
                        <a:latin typeface="Verdana" pitchFamily="34" charset="0"/>
                      </a:endParaRPr>
                    </a:p>
                  </a:txBody>
                  <a:tcPr marL="68580" marR="68580" marT="34284" marB="3428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50000"/>
                        <a:lumOff val="50000"/>
                      </a:schemeClr>
                    </a:solidFill>
                  </a:tcPr>
                </a:tc>
                <a:extLst>
                  <a:ext uri="{0D108BD9-81ED-4DB2-BD59-A6C34878D82A}">
                    <a16:rowId xmlns:a16="http://schemas.microsoft.com/office/drawing/2014/main" val="10002"/>
                  </a:ext>
                </a:extLst>
              </a:tr>
            </a:tbl>
          </a:graphicData>
        </a:graphic>
      </p:graphicFrame>
      <p:sp>
        <p:nvSpPr>
          <p:cNvPr id="6" name="TextBox 5">
            <a:extLst>
              <a:ext uri="{FF2B5EF4-FFF2-40B4-BE49-F238E27FC236}">
                <a16:creationId xmlns:a16="http://schemas.microsoft.com/office/drawing/2014/main" id="{1D772AB6-4377-4C56-B689-B74FAB5C7B29}"/>
              </a:ext>
            </a:extLst>
          </p:cNvPr>
          <p:cNvSpPr txBox="1"/>
          <p:nvPr/>
        </p:nvSpPr>
        <p:spPr>
          <a:xfrm>
            <a:off x="1250527" y="5253094"/>
            <a:ext cx="6842051" cy="415498"/>
          </a:xfrm>
          <a:prstGeom prst="rect">
            <a:avLst/>
          </a:prstGeom>
          <a:noFill/>
        </p:spPr>
        <p:txBody>
          <a:bodyPr wrap="square">
            <a:spAutoFit/>
          </a:bodyPr>
          <a:lstStyle/>
          <a:p>
            <a:r>
              <a:rPr lang="en-IE" sz="2100" dirty="0">
                <a:hlinkClick r:id="rId4"/>
              </a:rPr>
              <a:t>https://www.eisenhower.me/eisenhower-matrix/</a:t>
            </a:r>
            <a:r>
              <a:rPr lang="en-IE" sz="2100" dirty="0"/>
              <a:t> Video</a:t>
            </a:r>
          </a:p>
        </p:txBody>
      </p:sp>
    </p:spTree>
    <p:custDataLst>
      <p:tags r:id="rId1"/>
    </p:custDataLst>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0679"/>
            <a:ext cx="8229600" cy="1143000"/>
          </a:xfrm>
        </p:spPr>
        <p:txBody>
          <a:bodyPr/>
          <a:lstStyle/>
          <a:p>
            <a:pPr algn="l"/>
            <a:r>
              <a:rPr lang="en-GB" sz="3600" dirty="0"/>
              <a:t>Pomodoro technique</a:t>
            </a:r>
          </a:p>
        </p:txBody>
      </p:sp>
      <p:sp>
        <p:nvSpPr>
          <p:cNvPr id="3" name="Content Placeholder 2"/>
          <p:cNvSpPr>
            <a:spLocks noGrp="1"/>
          </p:cNvSpPr>
          <p:nvPr>
            <p:ph idx="4294967295"/>
          </p:nvPr>
        </p:nvSpPr>
        <p:spPr>
          <a:xfrm>
            <a:off x="457200" y="1412776"/>
            <a:ext cx="7951912" cy="3411666"/>
          </a:xfrm>
        </p:spPr>
        <p:txBody>
          <a:bodyPr/>
          <a:lstStyle/>
          <a:p>
            <a:pPr marL="0" indent="0">
              <a:buNone/>
            </a:pPr>
            <a:r>
              <a:rPr lang="en-GB" sz="2800" dirty="0">
                <a:solidFill>
                  <a:schemeClr val="tx1"/>
                </a:solidFill>
              </a:rPr>
              <a:t>Time blocking system</a:t>
            </a:r>
            <a:br>
              <a:rPr lang="en-GB" sz="2800" dirty="0">
                <a:solidFill>
                  <a:schemeClr val="tx1"/>
                </a:solidFill>
              </a:rPr>
            </a:br>
            <a:endParaRPr lang="en-GB" sz="2800" dirty="0">
              <a:solidFill>
                <a:schemeClr val="tx1"/>
              </a:solidFill>
            </a:endParaRPr>
          </a:p>
          <a:p>
            <a:pPr marL="660400" lvl="1" indent="-342900">
              <a:buFont typeface="Arial" panose="020B0604020202020204" pitchFamily="34" charset="0"/>
              <a:buChar char="•"/>
            </a:pPr>
            <a:r>
              <a:rPr lang="en-GB" sz="2400" dirty="0">
                <a:solidFill>
                  <a:schemeClr val="tx1"/>
                </a:solidFill>
              </a:rPr>
              <a:t>25 minutes = a pomodoro, 5 minute break</a:t>
            </a:r>
          </a:p>
          <a:p>
            <a:pPr marL="660400" lvl="1" indent="-342900">
              <a:buFont typeface="Arial" panose="020B0604020202020204" pitchFamily="34" charset="0"/>
              <a:buChar char="•"/>
            </a:pPr>
            <a:r>
              <a:rPr lang="en-GB" sz="2400" dirty="0">
                <a:solidFill>
                  <a:schemeClr val="tx1"/>
                </a:solidFill>
              </a:rPr>
              <a:t>4 </a:t>
            </a:r>
            <a:r>
              <a:rPr lang="en-GB" sz="2400" dirty="0" err="1">
                <a:solidFill>
                  <a:schemeClr val="tx1"/>
                </a:solidFill>
              </a:rPr>
              <a:t>pomodoros</a:t>
            </a:r>
            <a:r>
              <a:rPr lang="en-GB" sz="2400" dirty="0">
                <a:solidFill>
                  <a:schemeClr val="tx1"/>
                </a:solidFill>
              </a:rPr>
              <a:t>, long break</a:t>
            </a:r>
          </a:p>
          <a:p>
            <a:endParaRPr lang="en-GB" sz="2400" dirty="0">
              <a:hlinkClick r:id="" action="ppaction://noaction"/>
            </a:endParaRPr>
          </a:p>
          <a:p>
            <a:pPr marL="0" indent="0">
              <a:buNone/>
            </a:pPr>
            <a:endParaRPr lang="en-GB" sz="2400" dirty="0"/>
          </a:p>
          <a:p>
            <a:pPr marL="0" indent="0">
              <a:buNone/>
            </a:pPr>
            <a:r>
              <a:rPr lang="en-GB" sz="2400" dirty="0">
                <a:solidFill>
                  <a:schemeClr val="tx1"/>
                </a:solidFill>
              </a:rPr>
              <a:t>Online, app, other e.g.</a:t>
            </a:r>
          </a:p>
          <a:p>
            <a:pPr lvl="1"/>
            <a:r>
              <a:rPr lang="en-GB" dirty="0">
                <a:solidFill>
                  <a:schemeClr val="tx1"/>
                </a:solidFill>
              </a:rPr>
              <a:t>https://pomofocus.io/</a:t>
            </a:r>
          </a:p>
        </p:txBody>
      </p:sp>
      <p:pic>
        <p:nvPicPr>
          <p:cNvPr id="5" name="Picture 4">
            <a:extLst>
              <a:ext uri="{FF2B5EF4-FFF2-40B4-BE49-F238E27FC236}">
                <a16:creationId xmlns:a16="http://schemas.microsoft.com/office/drawing/2014/main" id="{B731B635-F889-4F74-AEC3-7694A98E304D}"/>
              </a:ext>
            </a:extLst>
          </p:cNvPr>
          <p:cNvPicPr>
            <a:picLocks noChangeAspect="1"/>
          </p:cNvPicPr>
          <p:nvPr/>
        </p:nvPicPr>
        <p:blipFill>
          <a:blip r:embed="rId3"/>
          <a:stretch>
            <a:fillRect/>
          </a:stretch>
        </p:blipFill>
        <p:spPr>
          <a:xfrm>
            <a:off x="6660232" y="2780928"/>
            <a:ext cx="2358022" cy="2542449"/>
          </a:xfrm>
          <a:prstGeom prst="rect">
            <a:avLst/>
          </a:prstGeom>
        </p:spPr>
      </p:pic>
    </p:spTree>
    <p:custDataLst>
      <p:tags r:id="rId1"/>
    </p:custDataLst>
    <p:extLst>
      <p:ext uri="{BB962C8B-B14F-4D97-AF65-F5344CB8AC3E}">
        <p14:creationId xmlns:p14="http://schemas.microsoft.com/office/powerpoint/2010/main" val="1128372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86D41-1F6D-406F-F513-82AC6D0FB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57175F-7175-39CB-71B0-CA53E06C5A15}"/>
              </a:ext>
            </a:extLst>
          </p:cNvPr>
          <p:cNvSpPr>
            <a:spLocks noGrp="1"/>
          </p:cNvSpPr>
          <p:nvPr>
            <p:ph type="title"/>
          </p:nvPr>
        </p:nvSpPr>
        <p:spPr>
          <a:xfrm>
            <a:off x="1403648" y="692696"/>
            <a:ext cx="6172200" cy="857250"/>
          </a:xfrm>
        </p:spPr>
        <p:txBody>
          <a:bodyPr vert="horz" lIns="68580" tIns="34290" rIns="68580" bIns="34290" rtlCol="0" anchor="ctr">
            <a:normAutofit/>
          </a:bodyPr>
          <a:lstStyle/>
          <a:p>
            <a:r>
              <a:rPr lang="en-US" dirty="0">
                <a:latin typeface="Verdana"/>
                <a:ea typeface="Verdana"/>
              </a:rPr>
              <a:t>Learning Preference ?</a:t>
            </a:r>
            <a:endParaRPr lang="en-US" dirty="0"/>
          </a:p>
        </p:txBody>
      </p:sp>
      <p:sp>
        <p:nvSpPr>
          <p:cNvPr id="6" name="TextBox 5">
            <a:extLst>
              <a:ext uri="{FF2B5EF4-FFF2-40B4-BE49-F238E27FC236}">
                <a16:creationId xmlns:a16="http://schemas.microsoft.com/office/drawing/2014/main" id="{872D0239-9593-7BC8-260A-370F2BFBF88B}"/>
              </a:ext>
            </a:extLst>
          </p:cNvPr>
          <p:cNvSpPr txBox="1"/>
          <p:nvPr/>
        </p:nvSpPr>
        <p:spPr>
          <a:xfrm>
            <a:off x="899593" y="2057401"/>
            <a:ext cx="4586808" cy="3394472"/>
          </a:xfrm>
          <a:prstGeom prst="rect">
            <a:avLst/>
          </a:prstGeom>
        </p:spPr>
        <p:txBody>
          <a:bodyPr vert="horz" lIns="68580" tIns="34290" rIns="68580" bIns="34290" rtlCol="0">
            <a:normAutofit/>
          </a:bodyPr>
          <a:lstStyle/>
          <a:p>
            <a:pPr>
              <a:lnSpc>
                <a:spcPct val="90000"/>
              </a:lnSpc>
              <a:spcBef>
                <a:spcPct val="20000"/>
              </a:spcBef>
            </a:pPr>
            <a:r>
              <a:rPr lang="en-US" sz="2100" dirty="0">
                <a:latin typeface="Segoe UI" panose="020B0502040204020203" pitchFamily="34" charset="0"/>
                <a:cs typeface="Segoe UI" panose="020B0502040204020203" pitchFamily="34" charset="0"/>
              </a:rPr>
              <a:t>Please answer this anonymous poll</a:t>
            </a:r>
          </a:p>
          <a:p>
            <a:pPr>
              <a:lnSpc>
                <a:spcPct val="90000"/>
              </a:lnSpc>
              <a:spcBef>
                <a:spcPct val="20000"/>
              </a:spcBef>
            </a:pPr>
            <a:endParaRPr lang="en-US" sz="2100" dirty="0">
              <a:latin typeface="Segoe UI" panose="020B0502040204020203" pitchFamily="34" charset="0"/>
              <a:cs typeface="Segoe UI" panose="020B0502040204020203" pitchFamily="34" charset="0"/>
            </a:endParaRPr>
          </a:p>
          <a:p>
            <a:pPr marL="342900" indent="-342900">
              <a:lnSpc>
                <a:spcPct val="90000"/>
              </a:lnSpc>
              <a:spcBef>
                <a:spcPct val="20000"/>
              </a:spcBef>
              <a:buFont typeface="Arial" panose="020B0604020202020204" pitchFamily="34" charset="0"/>
              <a:buChar char="•"/>
            </a:pPr>
            <a:r>
              <a:rPr lang="en-US" sz="2100" dirty="0">
                <a:latin typeface="Segoe UI" panose="020B0502040204020203" pitchFamily="34" charset="0"/>
                <a:cs typeface="Segoe UI" panose="020B0502040204020203" pitchFamily="34" charset="0"/>
              </a:rPr>
              <a:t>You can use the QR code</a:t>
            </a:r>
            <a:br>
              <a:rPr lang="en-US" sz="2100" dirty="0">
                <a:latin typeface="Segoe UI" panose="020B0502040204020203" pitchFamily="34" charset="0"/>
                <a:cs typeface="Segoe UI" panose="020B0502040204020203" pitchFamily="34" charset="0"/>
              </a:rPr>
            </a:br>
            <a:br>
              <a:rPr lang="en-US" sz="2100" dirty="0">
                <a:latin typeface="Segoe UI" panose="020B0502040204020203" pitchFamily="34" charset="0"/>
                <a:cs typeface="Segoe UI" panose="020B0502040204020203" pitchFamily="34" charset="0"/>
              </a:rPr>
            </a:br>
            <a:r>
              <a:rPr lang="en-US" sz="2100" dirty="0">
                <a:latin typeface="Segoe UI" panose="020B0502040204020203" pitchFamily="34" charset="0"/>
                <a:cs typeface="Segoe UI" panose="020B0502040204020203" pitchFamily="34" charset="0"/>
              </a:rPr>
              <a:t>Or</a:t>
            </a:r>
          </a:p>
          <a:p>
            <a:pPr marL="257175" indent="-257175">
              <a:lnSpc>
                <a:spcPct val="90000"/>
              </a:lnSpc>
              <a:spcBef>
                <a:spcPct val="20000"/>
              </a:spcBef>
              <a:buFont typeface="Arial" panose="020B0604020202020204" pitchFamily="34" charset="0"/>
              <a:buChar char="•"/>
            </a:pPr>
            <a:endParaRPr lang="en-US" sz="2100" dirty="0">
              <a:latin typeface="Segoe UI" panose="020B0502040204020203" pitchFamily="34" charset="0"/>
              <a:cs typeface="Segoe UI" panose="020B0502040204020203" pitchFamily="34" charset="0"/>
            </a:endParaRPr>
          </a:p>
          <a:p>
            <a:pPr marL="257175" indent="-257175">
              <a:lnSpc>
                <a:spcPct val="90000"/>
              </a:lnSpc>
              <a:spcBef>
                <a:spcPct val="20000"/>
              </a:spcBef>
              <a:buFont typeface="Arial" panose="020B0604020202020204" pitchFamily="34" charset="0"/>
              <a:buChar char="•"/>
            </a:pPr>
            <a:r>
              <a:rPr lang="en-US" sz="2100" dirty="0">
                <a:latin typeface="Segoe UI" panose="020B0502040204020203" pitchFamily="34" charset="0"/>
                <a:cs typeface="Segoe UI" panose="020B0502040204020203" pitchFamily="34" charset="0"/>
              </a:rPr>
              <a:t>You can go to </a:t>
            </a:r>
            <a:r>
              <a:rPr lang="en-US" sz="2100" dirty="0" err="1">
                <a:latin typeface="Segoe UI" panose="020B0502040204020203" pitchFamily="34" charset="0"/>
                <a:cs typeface="Segoe UI" panose="020B0502040204020203" pitchFamily="34" charset="0"/>
              </a:rPr>
              <a:t>vevox.app</a:t>
            </a:r>
            <a:r>
              <a:rPr lang="en-US" sz="2100" dirty="0">
                <a:latin typeface="Segoe UI" panose="020B0502040204020203" pitchFamily="34" charset="0"/>
                <a:cs typeface="Segoe UI" panose="020B0502040204020203" pitchFamily="34" charset="0"/>
              </a:rPr>
              <a:t> and type in the code 188-031-989</a:t>
            </a:r>
          </a:p>
        </p:txBody>
      </p:sp>
      <p:pic>
        <p:nvPicPr>
          <p:cNvPr id="5" name="Picture 4">
            <a:extLst>
              <a:ext uri="{FF2B5EF4-FFF2-40B4-BE49-F238E27FC236}">
                <a16:creationId xmlns:a16="http://schemas.microsoft.com/office/drawing/2014/main" id="{D7A44F80-F843-5700-EFBD-059B02054D29}"/>
              </a:ext>
            </a:extLst>
          </p:cNvPr>
          <p:cNvPicPr>
            <a:picLocks noChangeAspect="1"/>
          </p:cNvPicPr>
          <p:nvPr/>
        </p:nvPicPr>
        <p:blipFill>
          <a:blip r:embed="rId3"/>
          <a:stretch>
            <a:fillRect/>
          </a:stretch>
        </p:blipFill>
        <p:spPr>
          <a:xfrm>
            <a:off x="5515076" y="1675133"/>
            <a:ext cx="2228965" cy="3759393"/>
          </a:xfrm>
          <a:prstGeom prst="rect">
            <a:avLst/>
          </a:prstGeom>
        </p:spPr>
      </p:pic>
    </p:spTree>
    <p:extLst>
      <p:ext uri="{BB962C8B-B14F-4D97-AF65-F5344CB8AC3E}">
        <p14:creationId xmlns:p14="http://schemas.microsoft.com/office/powerpoint/2010/main" val="2541924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DCB22-9FE0-B178-72F2-1F2F4E63B12B}"/>
              </a:ext>
            </a:extLst>
          </p:cNvPr>
          <p:cNvSpPr>
            <a:spLocks noGrp="1"/>
          </p:cNvSpPr>
          <p:nvPr>
            <p:ph type="title"/>
          </p:nvPr>
        </p:nvSpPr>
        <p:spPr/>
        <p:txBody>
          <a:bodyPr/>
          <a:lstStyle/>
          <a:p>
            <a:r>
              <a:rPr lang="en-IE" dirty="0"/>
              <a:t>Learning Preferences​</a:t>
            </a:r>
          </a:p>
        </p:txBody>
      </p:sp>
      <p:sp>
        <p:nvSpPr>
          <p:cNvPr id="8" name="Content Placeholder 7">
            <a:extLst>
              <a:ext uri="{FF2B5EF4-FFF2-40B4-BE49-F238E27FC236}">
                <a16:creationId xmlns:a16="http://schemas.microsoft.com/office/drawing/2014/main" id="{CE7B2102-2E2A-3AF1-D44B-2FADEDF92828}"/>
              </a:ext>
            </a:extLst>
          </p:cNvPr>
          <p:cNvSpPr>
            <a:spLocks noGrp="1"/>
          </p:cNvSpPr>
          <p:nvPr>
            <p:ph idx="1"/>
          </p:nvPr>
        </p:nvSpPr>
        <p:spPr>
          <a:xfrm>
            <a:off x="342900" y="1943100"/>
            <a:ext cx="8229600" cy="448326"/>
          </a:xfrm>
        </p:spPr>
        <p:txBody>
          <a:bodyPr>
            <a:normAutofit lnSpcReduction="10000"/>
          </a:bodyPr>
          <a:lstStyle/>
          <a:p>
            <a:r>
              <a:rPr lang="en-IE" sz="2400" dirty="0">
                <a:solidFill>
                  <a:schemeClr val="tx1"/>
                </a:solidFill>
              </a:rPr>
              <a:t>Everyone learns and processes information differently​</a:t>
            </a:r>
          </a:p>
        </p:txBody>
      </p:sp>
      <p:graphicFrame>
        <p:nvGraphicFramePr>
          <p:cNvPr id="9" name="Diagram 8">
            <a:extLst>
              <a:ext uri="{FF2B5EF4-FFF2-40B4-BE49-F238E27FC236}">
                <a16:creationId xmlns:a16="http://schemas.microsoft.com/office/drawing/2014/main" id="{A8F1F47D-14A9-FAAC-AA1A-BFDDF6984E62}"/>
              </a:ext>
            </a:extLst>
          </p:cNvPr>
          <p:cNvGraphicFramePr/>
          <p:nvPr>
            <p:extLst>
              <p:ext uri="{D42A27DB-BD31-4B8C-83A1-F6EECF244321}">
                <p14:modId xmlns:p14="http://schemas.microsoft.com/office/powerpoint/2010/main" val="1998140906"/>
              </p:ext>
            </p:extLst>
          </p:nvPr>
        </p:nvGraphicFramePr>
        <p:xfrm>
          <a:off x="-114300" y="2457450"/>
          <a:ext cx="4572000" cy="30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01CBD7F7-2079-07D2-9BAA-762225760928}"/>
              </a:ext>
            </a:extLst>
          </p:cNvPr>
          <p:cNvSpPr txBox="1"/>
          <p:nvPr/>
        </p:nvSpPr>
        <p:spPr>
          <a:xfrm>
            <a:off x="4857750" y="2914650"/>
            <a:ext cx="3257550" cy="1200329"/>
          </a:xfrm>
          <a:prstGeom prst="rect">
            <a:avLst/>
          </a:prstGeom>
          <a:noFill/>
        </p:spPr>
        <p:txBody>
          <a:bodyPr wrap="square" rtlCol="0">
            <a:spAutoFit/>
          </a:bodyPr>
          <a:lstStyle/>
          <a:p>
            <a:r>
              <a:rPr lang="en-IE" sz="2400" dirty="0">
                <a:latin typeface="Calibri" panose="020F0502020204030204" pitchFamily="34" charset="0"/>
                <a:ea typeface="Calibri" panose="020F0502020204030204" pitchFamily="34" charset="0"/>
                <a:cs typeface="Calibri" panose="020F0502020204030204" pitchFamily="34" charset="0"/>
              </a:rPr>
              <a:t>No ‘right’ way to study or learn!​</a:t>
            </a:r>
          </a:p>
          <a:p>
            <a:endParaRPr lang="en-IE"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8033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200150" y="721625"/>
            <a:ext cx="6972250" cy="857250"/>
          </a:xfrm>
        </p:spPr>
        <p:txBody>
          <a:bodyPr/>
          <a:lstStyle/>
          <a:p>
            <a:pPr eaLnBrk="1" hangingPunct="1"/>
            <a:r>
              <a:rPr lang="en-US" altLang="en-US" dirty="0"/>
              <a:t>Effective learning methods</a:t>
            </a:r>
            <a:endParaRPr lang="en-GB" altLang="en-US" dirty="0"/>
          </a:p>
        </p:txBody>
      </p:sp>
      <p:grpSp>
        <p:nvGrpSpPr>
          <p:cNvPr id="3" name="Group 2">
            <a:extLst>
              <a:ext uri="{FF2B5EF4-FFF2-40B4-BE49-F238E27FC236}">
                <a16:creationId xmlns:a16="http://schemas.microsoft.com/office/drawing/2014/main" id="{CC019012-C9BF-B928-4732-456B8749D404}"/>
              </a:ext>
            </a:extLst>
          </p:cNvPr>
          <p:cNvGrpSpPr/>
          <p:nvPr/>
        </p:nvGrpSpPr>
        <p:grpSpPr>
          <a:xfrm>
            <a:off x="982985" y="1916832"/>
            <a:ext cx="7406580" cy="4219543"/>
            <a:chOff x="1485900" y="1916832"/>
            <a:chExt cx="7406580" cy="4219543"/>
          </a:xfrm>
        </p:grpSpPr>
        <p:sp>
          <p:nvSpPr>
            <p:cNvPr id="4" name="Freeform: Shape 3">
              <a:extLst>
                <a:ext uri="{FF2B5EF4-FFF2-40B4-BE49-F238E27FC236}">
                  <a16:creationId xmlns:a16="http://schemas.microsoft.com/office/drawing/2014/main" id="{2E126599-AC83-4F87-2CE8-5F1BD480DE8A}"/>
                </a:ext>
              </a:extLst>
            </p:cNvPr>
            <p:cNvSpPr/>
            <p:nvPr/>
          </p:nvSpPr>
          <p:spPr>
            <a:xfrm>
              <a:off x="1485900" y="1916832"/>
              <a:ext cx="7406580" cy="503100"/>
            </a:xfrm>
            <a:custGeom>
              <a:avLst/>
              <a:gdLst>
                <a:gd name="csX0" fmla="*/ 0 w 7406580"/>
                <a:gd name="csY0" fmla="*/ 83852 h 503100"/>
                <a:gd name="csX1" fmla="*/ 83852 w 7406580"/>
                <a:gd name="csY1" fmla="*/ 0 h 503100"/>
                <a:gd name="csX2" fmla="*/ 7322728 w 7406580"/>
                <a:gd name="csY2" fmla="*/ 0 h 503100"/>
                <a:gd name="csX3" fmla="*/ 7406580 w 7406580"/>
                <a:gd name="csY3" fmla="*/ 83852 h 503100"/>
                <a:gd name="csX4" fmla="*/ 7406580 w 7406580"/>
                <a:gd name="csY4" fmla="*/ 419248 h 503100"/>
                <a:gd name="csX5" fmla="*/ 7322728 w 7406580"/>
                <a:gd name="csY5" fmla="*/ 503100 h 503100"/>
                <a:gd name="csX6" fmla="*/ 83852 w 7406580"/>
                <a:gd name="csY6" fmla="*/ 503100 h 503100"/>
                <a:gd name="csX7" fmla="*/ 0 w 7406580"/>
                <a:gd name="csY7" fmla="*/ 419248 h 503100"/>
                <a:gd name="csX8" fmla="*/ 0 w 7406580"/>
                <a:gd name="csY8" fmla="*/ 83852 h 503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06580" h="503100">
                  <a:moveTo>
                    <a:pt x="0" y="83852"/>
                  </a:moveTo>
                  <a:cubicBezTo>
                    <a:pt x="0" y="37542"/>
                    <a:pt x="37542" y="0"/>
                    <a:pt x="83852" y="0"/>
                  </a:cubicBezTo>
                  <a:lnTo>
                    <a:pt x="7322728" y="0"/>
                  </a:lnTo>
                  <a:cubicBezTo>
                    <a:pt x="7369038" y="0"/>
                    <a:pt x="7406580" y="37542"/>
                    <a:pt x="7406580" y="83852"/>
                  </a:cubicBezTo>
                  <a:lnTo>
                    <a:pt x="7406580" y="419248"/>
                  </a:lnTo>
                  <a:cubicBezTo>
                    <a:pt x="7406580" y="465558"/>
                    <a:pt x="7369038" y="503100"/>
                    <a:pt x="7322728" y="503100"/>
                  </a:cubicBezTo>
                  <a:lnTo>
                    <a:pt x="83852" y="503100"/>
                  </a:lnTo>
                  <a:cubicBezTo>
                    <a:pt x="37542" y="503100"/>
                    <a:pt x="0" y="465558"/>
                    <a:pt x="0" y="419248"/>
                  </a:cubicBezTo>
                  <a:lnTo>
                    <a:pt x="0" y="838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19" tIns="161719" rIns="161719" bIns="161719" numCol="1" spcCol="1270" anchor="ctr" anchorCtr="0">
              <a:noAutofit/>
            </a:bodyPr>
            <a:lstStyle/>
            <a:p>
              <a:pPr marL="0" lvl="0" indent="0" algn="l" defTabSz="1600200" rtl="0">
                <a:lnSpc>
                  <a:spcPct val="90000"/>
                </a:lnSpc>
                <a:spcBef>
                  <a:spcPct val="0"/>
                </a:spcBef>
                <a:spcAft>
                  <a:spcPct val="35000"/>
                </a:spcAft>
                <a:buNone/>
              </a:pPr>
              <a:r>
                <a:rPr lang="en-IE" sz="3600" kern="1200" dirty="0">
                  <a:solidFill>
                    <a:schemeClr val="bg1"/>
                  </a:solidFill>
                </a:rPr>
                <a:t>Practice testing / questions</a:t>
              </a:r>
            </a:p>
          </p:txBody>
        </p:sp>
        <p:sp>
          <p:nvSpPr>
            <p:cNvPr id="5" name="Freeform: Shape 4">
              <a:extLst>
                <a:ext uri="{FF2B5EF4-FFF2-40B4-BE49-F238E27FC236}">
                  <a16:creationId xmlns:a16="http://schemas.microsoft.com/office/drawing/2014/main" id="{5086AED6-F292-7FDF-90DD-C6C2A4053CAF}"/>
                </a:ext>
              </a:extLst>
            </p:cNvPr>
            <p:cNvSpPr/>
            <p:nvPr/>
          </p:nvSpPr>
          <p:spPr>
            <a:xfrm>
              <a:off x="1485900" y="2492897"/>
              <a:ext cx="7406580" cy="503100"/>
            </a:xfrm>
            <a:custGeom>
              <a:avLst/>
              <a:gdLst>
                <a:gd name="csX0" fmla="*/ 0 w 7406580"/>
                <a:gd name="csY0" fmla="*/ 83852 h 503100"/>
                <a:gd name="csX1" fmla="*/ 83852 w 7406580"/>
                <a:gd name="csY1" fmla="*/ 0 h 503100"/>
                <a:gd name="csX2" fmla="*/ 7322728 w 7406580"/>
                <a:gd name="csY2" fmla="*/ 0 h 503100"/>
                <a:gd name="csX3" fmla="*/ 7406580 w 7406580"/>
                <a:gd name="csY3" fmla="*/ 83852 h 503100"/>
                <a:gd name="csX4" fmla="*/ 7406580 w 7406580"/>
                <a:gd name="csY4" fmla="*/ 419248 h 503100"/>
                <a:gd name="csX5" fmla="*/ 7322728 w 7406580"/>
                <a:gd name="csY5" fmla="*/ 503100 h 503100"/>
                <a:gd name="csX6" fmla="*/ 83852 w 7406580"/>
                <a:gd name="csY6" fmla="*/ 503100 h 503100"/>
                <a:gd name="csX7" fmla="*/ 0 w 7406580"/>
                <a:gd name="csY7" fmla="*/ 419248 h 503100"/>
                <a:gd name="csX8" fmla="*/ 0 w 7406580"/>
                <a:gd name="csY8" fmla="*/ 83852 h 503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06580" h="503100">
                  <a:moveTo>
                    <a:pt x="0" y="83852"/>
                  </a:moveTo>
                  <a:cubicBezTo>
                    <a:pt x="0" y="37542"/>
                    <a:pt x="37542" y="0"/>
                    <a:pt x="83852" y="0"/>
                  </a:cubicBezTo>
                  <a:lnTo>
                    <a:pt x="7322728" y="0"/>
                  </a:lnTo>
                  <a:cubicBezTo>
                    <a:pt x="7369038" y="0"/>
                    <a:pt x="7406580" y="37542"/>
                    <a:pt x="7406580" y="83852"/>
                  </a:cubicBezTo>
                  <a:lnTo>
                    <a:pt x="7406580" y="419248"/>
                  </a:lnTo>
                  <a:cubicBezTo>
                    <a:pt x="7406580" y="465558"/>
                    <a:pt x="7369038" y="503100"/>
                    <a:pt x="7322728" y="503100"/>
                  </a:cubicBezTo>
                  <a:lnTo>
                    <a:pt x="83852" y="503100"/>
                  </a:lnTo>
                  <a:cubicBezTo>
                    <a:pt x="37542" y="503100"/>
                    <a:pt x="0" y="465558"/>
                    <a:pt x="0" y="419248"/>
                  </a:cubicBezTo>
                  <a:lnTo>
                    <a:pt x="0" y="838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19" tIns="161719" rIns="161719" bIns="161719" numCol="1" spcCol="1270" anchor="ctr" anchorCtr="0">
              <a:noAutofit/>
            </a:bodyPr>
            <a:lstStyle/>
            <a:p>
              <a:pPr marL="0" lvl="0" indent="0" algn="l" defTabSz="1600200" rtl="0">
                <a:lnSpc>
                  <a:spcPct val="90000"/>
                </a:lnSpc>
                <a:spcBef>
                  <a:spcPct val="0"/>
                </a:spcBef>
                <a:spcAft>
                  <a:spcPct val="35000"/>
                </a:spcAft>
                <a:buNone/>
              </a:pPr>
              <a:r>
                <a:rPr lang="en-US" sz="3600" kern="1200" dirty="0">
                  <a:solidFill>
                    <a:schemeClr val="bg1"/>
                  </a:solidFill>
                </a:rPr>
                <a:t>Distributed practice</a:t>
              </a:r>
              <a:endParaRPr lang="en-IE" sz="3600" kern="1200" dirty="0">
                <a:solidFill>
                  <a:schemeClr val="bg1"/>
                </a:solidFill>
              </a:endParaRPr>
            </a:p>
          </p:txBody>
        </p:sp>
        <p:sp>
          <p:nvSpPr>
            <p:cNvPr id="6" name="Freeform: Shape 5">
              <a:extLst>
                <a:ext uri="{FF2B5EF4-FFF2-40B4-BE49-F238E27FC236}">
                  <a16:creationId xmlns:a16="http://schemas.microsoft.com/office/drawing/2014/main" id="{F57F24B6-0332-DAF8-A01C-B80424CCD788}"/>
                </a:ext>
              </a:extLst>
            </p:cNvPr>
            <p:cNvSpPr/>
            <p:nvPr/>
          </p:nvSpPr>
          <p:spPr>
            <a:xfrm>
              <a:off x="1485900" y="3068958"/>
              <a:ext cx="7406580" cy="503100"/>
            </a:xfrm>
            <a:custGeom>
              <a:avLst/>
              <a:gdLst>
                <a:gd name="csX0" fmla="*/ 0 w 7406580"/>
                <a:gd name="csY0" fmla="*/ 83852 h 503100"/>
                <a:gd name="csX1" fmla="*/ 83852 w 7406580"/>
                <a:gd name="csY1" fmla="*/ 0 h 503100"/>
                <a:gd name="csX2" fmla="*/ 7322728 w 7406580"/>
                <a:gd name="csY2" fmla="*/ 0 h 503100"/>
                <a:gd name="csX3" fmla="*/ 7406580 w 7406580"/>
                <a:gd name="csY3" fmla="*/ 83852 h 503100"/>
                <a:gd name="csX4" fmla="*/ 7406580 w 7406580"/>
                <a:gd name="csY4" fmla="*/ 419248 h 503100"/>
                <a:gd name="csX5" fmla="*/ 7322728 w 7406580"/>
                <a:gd name="csY5" fmla="*/ 503100 h 503100"/>
                <a:gd name="csX6" fmla="*/ 83852 w 7406580"/>
                <a:gd name="csY6" fmla="*/ 503100 h 503100"/>
                <a:gd name="csX7" fmla="*/ 0 w 7406580"/>
                <a:gd name="csY7" fmla="*/ 419248 h 503100"/>
                <a:gd name="csX8" fmla="*/ 0 w 7406580"/>
                <a:gd name="csY8" fmla="*/ 83852 h 503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06580" h="503100">
                  <a:moveTo>
                    <a:pt x="0" y="83852"/>
                  </a:moveTo>
                  <a:cubicBezTo>
                    <a:pt x="0" y="37542"/>
                    <a:pt x="37542" y="0"/>
                    <a:pt x="83852" y="0"/>
                  </a:cubicBezTo>
                  <a:lnTo>
                    <a:pt x="7322728" y="0"/>
                  </a:lnTo>
                  <a:cubicBezTo>
                    <a:pt x="7369038" y="0"/>
                    <a:pt x="7406580" y="37542"/>
                    <a:pt x="7406580" y="83852"/>
                  </a:cubicBezTo>
                  <a:lnTo>
                    <a:pt x="7406580" y="419248"/>
                  </a:lnTo>
                  <a:cubicBezTo>
                    <a:pt x="7406580" y="465558"/>
                    <a:pt x="7369038" y="503100"/>
                    <a:pt x="7322728" y="503100"/>
                  </a:cubicBezTo>
                  <a:lnTo>
                    <a:pt x="83852" y="503100"/>
                  </a:lnTo>
                  <a:cubicBezTo>
                    <a:pt x="37542" y="503100"/>
                    <a:pt x="0" y="465558"/>
                    <a:pt x="0" y="419248"/>
                  </a:cubicBezTo>
                  <a:lnTo>
                    <a:pt x="0" y="838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19" tIns="161719" rIns="161719" bIns="161719" numCol="1" spcCol="1270" anchor="ctr" anchorCtr="0">
              <a:noAutofit/>
            </a:bodyPr>
            <a:lstStyle/>
            <a:p>
              <a:pPr marL="0" lvl="0" indent="0" algn="l" defTabSz="1600200" rtl="0">
                <a:lnSpc>
                  <a:spcPct val="90000"/>
                </a:lnSpc>
                <a:spcBef>
                  <a:spcPct val="0"/>
                </a:spcBef>
                <a:spcAft>
                  <a:spcPct val="35000"/>
                </a:spcAft>
                <a:buNone/>
              </a:pPr>
              <a:r>
                <a:rPr lang="en-IE" sz="3600" kern="1200" dirty="0">
                  <a:solidFill>
                    <a:schemeClr val="bg1"/>
                  </a:solidFill>
                </a:rPr>
                <a:t>Elaboration</a:t>
              </a:r>
            </a:p>
          </p:txBody>
        </p:sp>
        <p:sp>
          <p:nvSpPr>
            <p:cNvPr id="7" name="Freeform: Shape 6">
              <a:extLst>
                <a:ext uri="{FF2B5EF4-FFF2-40B4-BE49-F238E27FC236}">
                  <a16:creationId xmlns:a16="http://schemas.microsoft.com/office/drawing/2014/main" id="{74FC430F-3DBF-568F-B175-7CA522EF5816}"/>
                </a:ext>
              </a:extLst>
            </p:cNvPr>
            <p:cNvSpPr/>
            <p:nvPr/>
          </p:nvSpPr>
          <p:spPr>
            <a:xfrm>
              <a:off x="1485900" y="3697155"/>
              <a:ext cx="7406580" cy="503100"/>
            </a:xfrm>
            <a:custGeom>
              <a:avLst/>
              <a:gdLst>
                <a:gd name="csX0" fmla="*/ 0 w 7406580"/>
                <a:gd name="csY0" fmla="*/ 83852 h 503100"/>
                <a:gd name="csX1" fmla="*/ 83852 w 7406580"/>
                <a:gd name="csY1" fmla="*/ 0 h 503100"/>
                <a:gd name="csX2" fmla="*/ 7322728 w 7406580"/>
                <a:gd name="csY2" fmla="*/ 0 h 503100"/>
                <a:gd name="csX3" fmla="*/ 7406580 w 7406580"/>
                <a:gd name="csY3" fmla="*/ 83852 h 503100"/>
                <a:gd name="csX4" fmla="*/ 7406580 w 7406580"/>
                <a:gd name="csY4" fmla="*/ 419248 h 503100"/>
                <a:gd name="csX5" fmla="*/ 7322728 w 7406580"/>
                <a:gd name="csY5" fmla="*/ 503100 h 503100"/>
                <a:gd name="csX6" fmla="*/ 83852 w 7406580"/>
                <a:gd name="csY6" fmla="*/ 503100 h 503100"/>
                <a:gd name="csX7" fmla="*/ 0 w 7406580"/>
                <a:gd name="csY7" fmla="*/ 419248 h 503100"/>
                <a:gd name="csX8" fmla="*/ 0 w 7406580"/>
                <a:gd name="csY8" fmla="*/ 83852 h 503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06580" h="503100">
                  <a:moveTo>
                    <a:pt x="0" y="83852"/>
                  </a:moveTo>
                  <a:cubicBezTo>
                    <a:pt x="0" y="37542"/>
                    <a:pt x="37542" y="0"/>
                    <a:pt x="83852" y="0"/>
                  </a:cubicBezTo>
                  <a:lnTo>
                    <a:pt x="7322728" y="0"/>
                  </a:lnTo>
                  <a:cubicBezTo>
                    <a:pt x="7369038" y="0"/>
                    <a:pt x="7406580" y="37542"/>
                    <a:pt x="7406580" y="83852"/>
                  </a:cubicBezTo>
                  <a:lnTo>
                    <a:pt x="7406580" y="419248"/>
                  </a:lnTo>
                  <a:cubicBezTo>
                    <a:pt x="7406580" y="465558"/>
                    <a:pt x="7369038" y="503100"/>
                    <a:pt x="7322728" y="503100"/>
                  </a:cubicBezTo>
                  <a:lnTo>
                    <a:pt x="83852" y="503100"/>
                  </a:lnTo>
                  <a:cubicBezTo>
                    <a:pt x="37542" y="503100"/>
                    <a:pt x="0" y="465558"/>
                    <a:pt x="0" y="419248"/>
                  </a:cubicBezTo>
                  <a:lnTo>
                    <a:pt x="0" y="838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19" tIns="161719" rIns="161719" bIns="161719" numCol="1" spcCol="1270" anchor="ctr" anchorCtr="0">
              <a:noAutofit/>
            </a:bodyPr>
            <a:lstStyle/>
            <a:p>
              <a:pPr marL="0" lvl="0" indent="0" algn="l" defTabSz="1600200" rtl="0">
                <a:lnSpc>
                  <a:spcPct val="90000"/>
                </a:lnSpc>
                <a:spcBef>
                  <a:spcPct val="0"/>
                </a:spcBef>
                <a:spcAft>
                  <a:spcPct val="35000"/>
                </a:spcAft>
                <a:buNone/>
              </a:pPr>
              <a:r>
                <a:rPr lang="en-US" sz="3600" kern="1200" dirty="0">
                  <a:solidFill>
                    <a:schemeClr val="bg1"/>
                  </a:solidFill>
                </a:rPr>
                <a:t>Making associations</a:t>
              </a:r>
              <a:endParaRPr lang="en-IE" sz="3600" kern="1200" dirty="0">
                <a:solidFill>
                  <a:schemeClr val="bg1"/>
                </a:solidFill>
              </a:endParaRPr>
            </a:p>
          </p:txBody>
        </p:sp>
        <p:sp>
          <p:nvSpPr>
            <p:cNvPr id="8" name="Freeform: Shape 7">
              <a:extLst>
                <a:ext uri="{FF2B5EF4-FFF2-40B4-BE49-F238E27FC236}">
                  <a16:creationId xmlns:a16="http://schemas.microsoft.com/office/drawing/2014/main" id="{1D88C5AD-646C-DABD-4D27-23B36EB5E747}"/>
                </a:ext>
              </a:extLst>
            </p:cNvPr>
            <p:cNvSpPr/>
            <p:nvPr/>
          </p:nvSpPr>
          <p:spPr>
            <a:xfrm>
              <a:off x="1485900" y="4365105"/>
              <a:ext cx="7406580" cy="503100"/>
            </a:xfrm>
            <a:custGeom>
              <a:avLst/>
              <a:gdLst>
                <a:gd name="csX0" fmla="*/ 0 w 7406580"/>
                <a:gd name="csY0" fmla="*/ 83852 h 503100"/>
                <a:gd name="csX1" fmla="*/ 83852 w 7406580"/>
                <a:gd name="csY1" fmla="*/ 0 h 503100"/>
                <a:gd name="csX2" fmla="*/ 7322728 w 7406580"/>
                <a:gd name="csY2" fmla="*/ 0 h 503100"/>
                <a:gd name="csX3" fmla="*/ 7406580 w 7406580"/>
                <a:gd name="csY3" fmla="*/ 83852 h 503100"/>
                <a:gd name="csX4" fmla="*/ 7406580 w 7406580"/>
                <a:gd name="csY4" fmla="*/ 419248 h 503100"/>
                <a:gd name="csX5" fmla="*/ 7322728 w 7406580"/>
                <a:gd name="csY5" fmla="*/ 503100 h 503100"/>
                <a:gd name="csX6" fmla="*/ 83852 w 7406580"/>
                <a:gd name="csY6" fmla="*/ 503100 h 503100"/>
                <a:gd name="csX7" fmla="*/ 0 w 7406580"/>
                <a:gd name="csY7" fmla="*/ 419248 h 503100"/>
                <a:gd name="csX8" fmla="*/ 0 w 7406580"/>
                <a:gd name="csY8" fmla="*/ 83852 h 503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06580" h="503100">
                  <a:moveTo>
                    <a:pt x="0" y="83852"/>
                  </a:moveTo>
                  <a:cubicBezTo>
                    <a:pt x="0" y="37542"/>
                    <a:pt x="37542" y="0"/>
                    <a:pt x="83852" y="0"/>
                  </a:cubicBezTo>
                  <a:lnTo>
                    <a:pt x="7322728" y="0"/>
                  </a:lnTo>
                  <a:cubicBezTo>
                    <a:pt x="7369038" y="0"/>
                    <a:pt x="7406580" y="37542"/>
                    <a:pt x="7406580" y="83852"/>
                  </a:cubicBezTo>
                  <a:lnTo>
                    <a:pt x="7406580" y="419248"/>
                  </a:lnTo>
                  <a:cubicBezTo>
                    <a:pt x="7406580" y="465558"/>
                    <a:pt x="7369038" y="503100"/>
                    <a:pt x="7322728" y="503100"/>
                  </a:cubicBezTo>
                  <a:lnTo>
                    <a:pt x="83852" y="503100"/>
                  </a:lnTo>
                  <a:cubicBezTo>
                    <a:pt x="37542" y="503100"/>
                    <a:pt x="0" y="465558"/>
                    <a:pt x="0" y="419248"/>
                  </a:cubicBezTo>
                  <a:lnTo>
                    <a:pt x="0" y="838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19" tIns="161719" rIns="161719" bIns="161719" numCol="1" spcCol="1270" anchor="ctr" anchorCtr="0">
              <a:noAutofit/>
            </a:bodyPr>
            <a:lstStyle/>
            <a:p>
              <a:pPr marL="0" lvl="0" indent="0" algn="l" defTabSz="1600200" rtl="0">
                <a:lnSpc>
                  <a:spcPct val="90000"/>
                </a:lnSpc>
                <a:spcBef>
                  <a:spcPct val="0"/>
                </a:spcBef>
                <a:spcAft>
                  <a:spcPct val="35000"/>
                </a:spcAft>
                <a:buNone/>
              </a:pPr>
              <a:r>
                <a:rPr lang="en-IE" sz="3600" kern="1200" dirty="0">
                  <a:solidFill>
                    <a:schemeClr val="bg1"/>
                  </a:solidFill>
                </a:rPr>
                <a:t>Activate prior knowledge</a:t>
              </a:r>
            </a:p>
          </p:txBody>
        </p:sp>
        <p:sp>
          <p:nvSpPr>
            <p:cNvPr id="9" name="Freeform: Shape 8">
              <a:extLst>
                <a:ext uri="{FF2B5EF4-FFF2-40B4-BE49-F238E27FC236}">
                  <a16:creationId xmlns:a16="http://schemas.microsoft.com/office/drawing/2014/main" id="{CC0923D8-72C3-D339-A656-01F6780BDBF1}"/>
                </a:ext>
              </a:extLst>
            </p:cNvPr>
            <p:cNvSpPr/>
            <p:nvPr/>
          </p:nvSpPr>
          <p:spPr>
            <a:xfrm>
              <a:off x="1485900" y="4941166"/>
              <a:ext cx="7406580" cy="503100"/>
            </a:xfrm>
            <a:custGeom>
              <a:avLst/>
              <a:gdLst>
                <a:gd name="csX0" fmla="*/ 0 w 7406580"/>
                <a:gd name="csY0" fmla="*/ 83852 h 503100"/>
                <a:gd name="csX1" fmla="*/ 83852 w 7406580"/>
                <a:gd name="csY1" fmla="*/ 0 h 503100"/>
                <a:gd name="csX2" fmla="*/ 7322728 w 7406580"/>
                <a:gd name="csY2" fmla="*/ 0 h 503100"/>
                <a:gd name="csX3" fmla="*/ 7406580 w 7406580"/>
                <a:gd name="csY3" fmla="*/ 83852 h 503100"/>
                <a:gd name="csX4" fmla="*/ 7406580 w 7406580"/>
                <a:gd name="csY4" fmla="*/ 419248 h 503100"/>
                <a:gd name="csX5" fmla="*/ 7322728 w 7406580"/>
                <a:gd name="csY5" fmla="*/ 503100 h 503100"/>
                <a:gd name="csX6" fmla="*/ 83852 w 7406580"/>
                <a:gd name="csY6" fmla="*/ 503100 h 503100"/>
                <a:gd name="csX7" fmla="*/ 0 w 7406580"/>
                <a:gd name="csY7" fmla="*/ 419248 h 503100"/>
                <a:gd name="csX8" fmla="*/ 0 w 7406580"/>
                <a:gd name="csY8" fmla="*/ 83852 h 503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06580" h="503100">
                  <a:moveTo>
                    <a:pt x="0" y="83852"/>
                  </a:moveTo>
                  <a:cubicBezTo>
                    <a:pt x="0" y="37542"/>
                    <a:pt x="37542" y="0"/>
                    <a:pt x="83852" y="0"/>
                  </a:cubicBezTo>
                  <a:lnTo>
                    <a:pt x="7322728" y="0"/>
                  </a:lnTo>
                  <a:cubicBezTo>
                    <a:pt x="7369038" y="0"/>
                    <a:pt x="7406580" y="37542"/>
                    <a:pt x="7406580" y="83852"/>
                  </a:cubicBezTo>
                  <a:lnTo>
                    <a:pt x="7406580" y="419248"/>
                  </a:lnTo>
                  <a:cubicBezTo>
                    <a:pt x="7406580" y="465558"/>
                    <a:pt x="7369038" y="503100"/>
                    <a:pt x="7322728" y="503100"/>
                  </a:cubicBezTo>
                  <a:lnTo>
                    <a:pt x="83852" y="503100"/>
                  </a:lnTo>
                  <a:cubicBezTo>
                    <a:pt x="37542" y="503100"/>
                    <a:pt x="0" y="465558"/>
                    <a:pt x="0" y="419248"/>
                  </a:cubicBezTo>
                  <a:lnTo>
                    <a:pt x="0" y="838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19" tIns="161719" rIns="161719" bIns="161719" numCol="1" spcCol="1270" anchor="ctr" anchorCtr="0">
              <a:noAutofit/>
            </a:bodyPr>
            <a:lstStyle/>
            <a:p>
              <a:pPr marL="0" lvl="0" indent="0" algn="l" defTabSz="1600200" rtl="0">
                <a:lnSpc>
                  <a:spcPct val="90000"/>
                </a:lnSpc>
                <a:spcBef>
                  <a:spcPct val="0"/>
                </a:spcBef>
                <a:spcAft>
                  <a:spcPct val="35000"/>
                </a:spcAft>
                <a:buNone/>
              </a:pPr>
              <a:r>
                <a:rPr lang="en-IE" sz="3600" kern="1200" dirty="0">
                  <a:solidFill>
                    <a:schemeClr val="bg1"/>
                  </a:solidFill>
                </a:rPr>
                <a:t>Recognise patterns/organize info</a:t>
              </a:r>
            </a:p>
          </p:txBody>
        </p:sp>
        <p:sp>
          <p:nvSpPr>
            <p:cNvPr id="10" name="Freeform: Shape 9">
              <a:extLst>
                <a:ext uri="{FF2B5EF4-FFF2-40B4-BE49-F238E27FC236}">
                  <a16:creationId xmlns:a16="http://schemas.microsoft.com/office/drawing/2014/main" id="{CF27EE75-8946-A5DA-4175-7F85ACEDB4F8}"/>
                </a:ext>
              </a:extLst>
            </p:cNvPr>
            <p:cNvSpPr/>
            <p:nvPr/>
          </p:nvSpPr>
          <p:spPr>
            <a:xfrm>
              <a:off x="1485900" y="5633275"/>
              <a:ext cx="7406580" cy="503100"/>
            </a:xfrm>
            <a:custGeom>
              <a:avLst/>
              <a:gdLst>
                <a:gd name="csX0" fmla="*/ 0 w 7406580"/>
                <a:gd name="csY0" fmla="*/ 83852 h 503100"/>
                <a:gd name="csX1" fmla="*/ 83852 w 7406580"/>
                <a:gd name="csY1" fmla="*/ 0 h 503100"/>
                <a:gd name="csX2" fmla="*/ 7322728 w 7406580"/>
                <a:gd name="csY2" fmla="*/ 0 h 503100"/>
                <a:gd name="csX3" fmla="*/ 7406580 w 7406580"/>
                <a:gd name="csY3" fmla="*/ 83852 h 503100"/>
                <a:gd name="csX4" fmla="*/ 7406580 w 7406580"/>
                <a:gd name="csY4" fmla="*/ 419248 h 503100"/>
                <a:gd name="csX5" fmla="*/ 7322728 w 7406580"/>
                <a:gd name="csY5" fmla="*/ 503100 h 503100"/>
                <a:gd name="csX6" fmla="*/ 83852 w 7406580"/>
                <a:gd name="csY6" fmla="*/ 503100 h 503100"/>
                <a:gd name="csX7" fmla="*/ 0 w 7406580"/>
                <a:gd name="csY7" fmla="*/ 419248 h 503100"/>
                <a:gd name="csX8" fmla="*/ 0 w 7406580"/>
                <a:gd name="csY8" fmla="*/ 83852 h 503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406580" h="503100">
                  <a:moveTo>
                    <a:pt x="0" y="83852"/>
                  </a:moveTo>
                  <a:cubicBezTo>
                    <a:pt x="0" y="37542"/>
                    <a:pt x="37542" y="0"/>
                    <a:pt x="83852" y="0"/>
                  </a:cubicBezTo>
                  <a:lnTo>
                    <a:pt x="7322728" y="0"/>
                  </a:lnTo>
                  <a:cubicBezTo>
                    <a:pt x="7369038" y="0"/>
                    <a:pt x="7406580" y="37542"/>
                    <a:pt x="7406580" y="83852"/>
                  </a:cubicBezTo>
                  <a:lnTo>
                    <a:pt x="7406580" y="419248"/>
                  </a:lnTo>
                  <a:cubicBezTo>
                    <a:pt x="7406580" y="465558"/>
                    <a:pt x="7369038" y="503100"/>
                    <a:pt x="7322728" y="503100"/>
                  </a:cubicBezTo>
                  <a:lnTo>
                    <a:pt x="83852" y="503100"/>
                  </a:lnTo>
                  <a:cubicBezTo>
                    <a:pt x="37542" y="503100"/>
                    <a:pt x="0" y="465558"/>
                    <a:pt x="0" y="419248"/>
                  </a:cubicBezTo>
                  <a:lnTo>
                    <a:pt x="0" y="8385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19" tIns="161719" rIns="161719" bIns="161719" numCol="1" spcCol="1270" anchor="ctr" anchorCtr="0">
              <a:noAutofit/>
            </a:bodyPr>
            <a:lstStyle/>
            <a:p>
              <a:pPr marL="0" lvl="0" indent="0" algn="l" defTabSz="1600200" rtl="0">
                <a:lnSpc>
                  <a:spcPct val="90000"/>
                </a:lnSpc>
                <a:spcBef>
                  <a:spcPct val="0"/>
                </a:spcBef>
                <a:spcAft>
                  <a:spcPct val="35000"/>
                </a:spcAft>
                <a:buNone/>
              </a:pPr>
              <a:r>
                <a:rPr lang="en-IE" sz="3600" kern="1200" dirty="0">
                  <a:solidFill>
                    <a:schemeClr val="bg1"/>
                  </a:solidFill>
                </a:rPr>
                <a:t>Concrete examples</a:t>
              </a:r>
            </a:p>
          </p:txBody>
        </p:sp>
      </p:grpSp>
    </p:spTree>
    <p:extLst>
      <p:ext uri="{BB962C8B-B14F-4D97-AF65-F5344CB8AC3E}">
        <p14:creationId xmlns:p14="http://schemas.microsoft.com/office/powerpoint/2010/main" val="3504122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p:cNvSpPr>
            <a:spLocks noChangeArrowheads="1"/>
          </p:cNvSpPr>
          <p:nvPr/>
        </p:nvSpPr>
        <p:spPr bwMode="auto">
          <a:xfrm>
            <a:off x="1524000" y="201613"/>
            <a:ext cx="6172200" cy="6253162"/>
          </a:xfrm>
          <a:prstGeom prst="triangle">
            <a:avLst>
              <a:gd name="adj" fmla="val 50000"/>
            </a:avLst>
          </a:prstGeom>
          <a:solidFill>
            <a:schemeClr val="bg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75" name="Freeform 3"/>
          <p:cNvSpPr>
            <a:spLocks/>
          </p:cNvSpPr>
          <p:nvPr/>
        </p:nvSpPr>
        <p:spPr bwMode="auto">
          <a:xfrm>
            <a:off x="2541588" y="4337050"/>
            <a:ext cx="4117975" cy="1588"/>
          </a:xfrm>
          <a:custGeom>
            <a:avLst/>
            <a:gdLst>
              <a:gd name="T0" fmla="*/ 0 w 2853"/>
              <a:gd name="T1" fmla="*/ 0 h 1"/>
              <a:gd name="T2" fmla="*/ 2147483647 w 2853"/>
              <a:gd name="T3" fmla="*/ 0 h 1"/>
              <a:gd name="T4" fmla="*/ 0 60000 65536"/>
              <a:gd name="T5" fmla="*/ 0 60000 65536"/>
              <a:gd name="T6" fmla="*/ 0 w 2853"/>
              <a:gd name="T7" fmla="*/ 0 h 1"/>
              <a:gd name="T8" fmla="*/ 2853 w 2853"/>
              <a:gd name="T9" fmla="*/ 1 h 1"/>
            </a:gdLst>
            <a:ahLst/>
            <a:cxnLst>
              <a:cxn ang="T4">
                <a:pos x="T0" y="T1"/>
              </a:cxn>
              <a:cxn ang="T5">
                <a:pos x="T2" y="T3"/>
              </a:cxn>
            </a:cxnLst>
            <a:rect l="T6" t="T7" r="T8" b="T9"/>
            <a:pathLst>
              <a:path w="2853" h="1">
                <a:moveTo>
                  <a:pt x="0" y="0"/>
                </a:moveTo>
                <a:lnTo>
                  <a:pt x="2853" y="0"/>
                </a:lnTo>
              </a:path>
            </a:pathLst>
          </a:custGeom>
          <a:noFill/>
          <a:ln w="9525">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76" name="Freeform 4"/>
          <p:cNvSpPr>
            <a:spLocks/>
          </p:cNvSpPr>
          <p:nvPr/>
        </p:nvSpPr>
        <p:spPr bwMode="auto">
          <a:xfrm>
            <a:off x="2032000" y="5454650"/>
            <a:ext cx="5181600" cy="1588"/>
          </a:xfrm>
          <a:custGeom>
            <a:avLst/>
            <a:gdLst>
              <a:gd name="T0" fmla="*/ 0 w 3590"/>
              <a:gd name="T1" fmla="*/ 0 h 1"/>
              <a:gd name="T2" fmla="*/ 2147483647 w 3590"/>
              <a:gd name="T3" fmla="*/ 0 h 1"/>
              <a:gd name="T4" fmla="*/ 0 60000 65536"/>
              <a:gd name="T5" fmla="*/ 0 60000 65536"/>
              <a:gd name="T6" fmla="*/ 0 w 3590"/>
              <a:gd name="T7" fmla="*/ 0 h 1"/>
              <a:gd name="T8" fmla="*/ 3590 w 3590"/>
              <a:gd name="T9" fmla="*/ 1 h 1"/>
            </a:gdLst>
            <a:ahLst/>
            <a:cxnLst>
              <a:cxn ang="T4">
                <a:pos x="T0" y="T1"/>
              </a:cxn>
              <a:cxn ang="T5">
                <a:pos x="T2" y="T3"/>
              </a:cxn>
            </a:cxnLst>
            <a:rect l="T6" t="T7" r="T8" b="T9"/>
            <a:pathLst>
              <a:path w="3590" h="1">
                <a:moveTo>
                  <a:pt x="0" y="0"/>
                </a:moveTo>
                <a:lnTo>
                  <a:pt x="3590" y="0"/>
                </a:lnTo>
              </a:path>
            </a:pathLst>
          </a:custGeom>
          <a:noFill/>
          <a:ln w="9525">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77" name="Text Box 5"/>
          <p:cNvSpPr txBox="1">
            <a:spLocks noChangeArrowheads="1"/>
          </p:cNvSpPr>
          <p:nvPr/>
        </p:nvSpPr>
        <p:spPr bwMode="auto">
          <a:xfrm>
            <a:off x="3848100" y="673100"/>
            <a:ext cx="1524000" cy="417513"/>
          </a:xfrm>
          <a:prstGeom prst="rect">
            <a:avLst/>
          </a:prstGeom>
          <a:noFill/>
          <a:ln w="9525">
            <a:noFill/>
            <a:miter lim="800000"/>
            <a:headEnd/>
            <a:tailEnd/>
          </a:ln>
        </p:spPr>
        <p:txBody>
          <a:bodyPr lIns="82058" tIns="41029" rIns="82058" bIns="41029">
            <a:spAutoFit/>
          </a:bodyPr>
          <a:lstStyle/>
          <a:p>
            <a:pPr marL="0" marR="0" lvl="0" indent="0" algn="ctr" defTabSz="820738" rtl="0" eaLnBrk="1" fontAlgn="base" latinLnBrk="0" hangingPunct="1">
              <a:lnSpc>
                <a:spcPct val="100000"/>
              </a:lnSpc>
              <a:spcBef>
                <a:spcPct val="5000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Kabel Ult BT" pitchFamily="34" charset="0"/>
                <a:ea typeface="+mn-ea"/>
                <a:cs typeface="+mn-cs"/>
              </a:rPr>
              <a:t>Creating</a:t>
            </a:r>
          </a:p>
        </p:txBody>
      </p:sp>
      <p:sp>
        <p:nvSpPr>
          <p:cNvPr id="28678" name="Text Box 6"/>
          <p:cNvSpPr txBox="1">
            <a:spLocks noChangeArrowheads="1"/>
          </p:cNvSpPr>
          <p:nvPr/>
        </p:nvSpPr>
        <p:spPr bwMode="auto">
          <a:xfrm>
            <a:off x="3852863" y="1597025"/>
            <a:ext cx="1524000" cy="417513"/>
          </a:xfrm>
          <a:prstGeom prst="rect">
            <a:avLst/>
          </a:prstGeom>
          <a:noFill/>
          <a:ln w="9525">
            <a:noFill/>
            <a:miter lim="800000"/>
            <a:headEnd/>
            <a:tailEnd/>
          </a:ln>
        </p:spPr>
        <p:txBody>
          <a:bodyPr lIns="82058" tIns="41029" rIns="82058" bIns="41029">
            <a:spAutoFit/>
          </a:bodyPr>
          <a:lstStyle/>
          <a:p>
            <a:pPr marL="0" marR="0" lvl="0" indent="0" algn="ctr" defTabSz="820738" rtl="0" eaLnBrk="1" fontAlgn="base" latinLnBrk="0" hangingPunct="1">
              <a:lnSpc>
                <a:spcPct val="100000"/>
              </a:lnSpc>
              <a:spcBef>
                <a:spcPct val="5000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Kabel Ult BT" pitchFamily="34" charset="0"/>
                <a:ea typeface="+mn-ea"/>
                <a:cs typeface="+mn-cs"/>
              </a:rPr>
              <a:t>Evaluating</a:t>
            </a:r>
          </a:p>
        </p:txBody>
      </p:sp>
      <p:sp>
        <p:nvSpPr>
          <p:cNvPr id="28679" name="Text Box 7"/>
          <p:cNvSpPr txBox="1">
            <a:spLocks noChangeArrowheads="1"/>
          </p:cNvSpPr>
          <p:nvPr/>
        </p:nvSpPr>
        <p:spPr bwMode="auto">
          <a:xfrm>
            <a:off x="3852863" y="2597150"/>
            <a:ext cx="1524000" cy="417513"/>
          </a:xfrm>
          <a:prstGeom prst="rect">
            <a:avLst/>
          </a:prstGeom>
          <a:noFill/>
          <a:ln w="9525">
            <a:noFill/>
            <a:miter lim="800000"/>
            <a:headEnd/>
            <a:tailEnd/>
          </a:ln>
        </p:spPr>
        <p:txBody>
          <a:bodyPr lIns="82058" tIns="41029" rIns="82058" bIns="41029">
            <a:spAutoFit/>
          </a:bodyPr>
          <a:lstStyle/>
          <a:p>
            <a:pPr marL="0" marR="0" lvl="0" indent="0" algn="ctr" defTabSz="820738" rtl="0" eaLnBrk="1" fontAlgn="base" latinLnBrk="0" hangingPunct="1">
              <a:lnSpc>
                <a:spcPct val="100000"/>
              </a:lnSpc>
              <a:spcBef>
                <a:spcPct val="5000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Kabel Ult BT" pitchFamily="34" charset="0"/>
                <a:ea typeface="+mn-ea"/>
                <a:cs typeface="+mn-cs"/>
              </a:rPr>
              <a:t>Analyzing</a:t>
            </a:r>
          </a:p>
        </p:txBody>
      </p:sp>
      <p:sp>
        <p:nvSpPr>
          <p:cNvPr id="28680" name="Text Box 8"/>
          <p:cNvSpPr txBox="1">
            <a:spLocks noChangeArrowheads="1"/>
          </p:cNvSpPr>
          <p:nvPr/>
        </p:nvSpPr>
        <p:spPr bwMode="auto">
          <a:xfrm>
            <a:off x="3640138" y="3594100"/>
            <a:ext cx="1939925" cy="417513"/>
          </a:xfrm>
          <a:prstGeom prst="rect">
            <a:avLst/>
          </a:prstGeom>
          <a:noFill/>
          <a:ln w="9525">
            <a:noFill/>
            <a:miter lim="800000"/>
            <a:headEnd/>
            <a:tailEnd/>
          </a:ln>
        </p:spPr>
        <p:txBody>
          <a:bodyPr lIns="82058" tIns="41029" rIns="82058" bIns="41029">
            <a:spAutoFit/>
          </a:bodyPr>
          <a:lstStyle/>
          <a:p>
            <a:pPr marL="0" marR="0" lvl="0" indent="0" algn="ctr" defTabSz="820738" rtl="0" eaLnBrk="1" fontAlgn="base" latinLnBrk="0" hangingPunct="1">
              <a:lnSpc>
                <a:spcPct val="100000"/>
              </a:lnSpc>
              <a:spcBef>
                <a:spcPct val="5000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Kabel Ult BT" pitchFamily="34" charset="0"/>
                <a:ea typeface="+mn-ea"/>
                <a:cs typeface="+mn-cs"/>
              </a:rPr>
              <a:t>Applying</a:t>
            </a:r>
          </a:p>
        </p:txBody>
      </p:sp>
      <p:sp>
        <p:nvSpPr>
          <p:cNvPr id="28681" name="Text Box 9"/>
          <p:cNvSpPr txBox="1">
            <a:spLocks noChangeArrowheads="1"/>
          </p:cNvSpPr>
          <p:nvPr/>
        </p:nvSpPr>
        <p:spPr bwMode="auto">
          <a:xfrm>
            <a:off x="3276600" y="4724400"/>
            <a:ext cx="2424113" cy="417513"/>
          </a:xfrm>
          <a:prstGeom prst="rect">
            <a:avLst/>
          </a:prstGeom>
          <a:noFill/>
          <a:ln w="9525">
            <a:noFill/>
            <a:miter lim="800000"/>
            <a:headEnd/>
            <a:tailEnd/>
          </a:ln>
        </p:spPr>
        <p:txBody>
          <a:bodyPr lIns="82058" tIns="41029" rIns="82058" bIns="41029">
            <a:spAutoFit/>
          </a:bodyPr>
          <a:lstStyle/>
          <a:p>
            <a:pPr marL="0" marR="0" lvl="0" indent="0" algn="ctr" defTabSz="820738" rtl="0" eaLnBrk="1" fontAlgn="base" latinLnBrk="0" hangingPunct="1">
              <a:lnSpc>
                <a:spcPct val="100000"/>
              </a:lnSpc>
              <a:spcBef>
                <a:spcPct val="5000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Kabel Ult BT" pitchFamily="34" charset="0"/>
                <a:ea typeface="+mn-ea"/>
                <a:cs typeface="+mn-cs"/>
              </a:rPr>
              <a:t>Understanding</a:t>
            </a:r>
          </a:p>
        </p:txBody>
      </p:sp>
      <p:sp>
        <p:nvSpPr>
          <p:cNvPr id="28682" name="Text Box 10"/>
          <p:cNvSpPr txBox="1">
            <a:spLocks noChangeArrowheads="1"/>
          </p:cNvSpPr>
          <p:nvPr/>
        </p:nvSpPr>
        <p:spPr bwMode="auto">
          <a:xfrm>
            <a:off x="3657600" y="5791200"/>
            <a:ext cx="2082800" cy="420688"/>
          </a:xfrm>
          <a:prstGeom prst="rect">
            <a:avLst/>
          </a:prstGeom>
          <a:noFill/>
          <a:ln w="9525">
            <a:noFill/>
            <a:miter lim="800000"/>
            <a:headEnd/>
            <a:tailEnd/>
          </a:ln>
        </p:spPr>
        <p:txBody>
          <a:bodyPr lIns="82058" tIns="41029" rIns="82058" bIns="41029">
            <a:spAutoFit/>
          </a:bodyPr>
          <a:lstStyle/>
          <a:p>
            <a:pPr marL="0" marR="0" lvl="0" indent="0" algn="ctr" defTabSz="820738" rtl="0" eaLnBrk="1" fontAlgn="base" latinLnBrk="0" hangingPunct="1">
              <a:lnSpc>
                <a:spcPct val="100000"/>
              </a:lnSpc>
              <a:spcBef>
                <a:spcPct val="5000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Kabel Ult BT" pitchFamily="34" charset="0"/>
                <a:ea typeface="+mn-ea"/>
                <a:cs typeface="+mn-cs"/>
              </a:rPr>
              <a:t>Remembering</a:t>
            </a:r>
          </a:p>
        </p:txBody>
      </p:sp>
      <p:sp>
        <p:nvSpPr>
          <p:cNvPr id="28683" name="Text Box 11"/>
          <p:cNvSpPr txBox="1">
            <a:spLocks noChangeArrowheads="1"/>
          </p:cNvSpPr>
          <p:nvPr/>
        </p:nvSpPr>
        <p:spPr bwMode="auto">
          <a:xfrm>
            <a:off x="5680075" y="762000"/>
            <a:ext cx="2397125" cy="1374775"/>
          </a:xfrm>
          <a:prstGeom prst="rect">
            <a:avLst/>
          </a:prstGeom>
          <a:solidFill>
            <a:srgbClr val="FFFFCC"/>
          </a:solidFill>
          <a:ln w="9525">
            <a:solidFill>
              <a:schemeClr val="tx1"/>
            </a:solidFill>
            <a:miter lim="800000"/>
            <a:headEnd/>
            <a:tailEnd/>
          </a:ln>
        </p:spPr>
        <p:txBody>
          <a:bodyPr lIns="82058" tIns="41029" rIns="82058" bIns="41029">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imes New Roman" pitchFamily="18" charset="0"/>
                <a:ea typeface="+mn-ea"/>
                <a:cs typeface="+mn-cs"/>
              </a:rPr>
              <a:t>Putting elements together to form a coherent or functional whole; reorganizing elements into a new pattern or structure through generating,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imes New Roman" pitchFamily="18" charset="0"/>
                <a:ea typeface="+mn-ea"/>
                <a:cs typeface="+mn-cs"/>
              </a:rPr>
              <a:t>planning, or producing.</a:t>
            </a:r>
            <a:endParaRPr kumimoji="0" lang="en-US" sz="1300" b="0" i="0" u="none" strike="noStrike" kern="1200" cap="none" spc="0" normalizeH="0" baseline="0" noProof="0" dirty="0">
              <a:ln>
                <a:noFill/>
              </a:ln>
              <a:solidFill>
                <a:srgbClr val="000000"/>
              </a:solidFill>
              <a:effectLst/>
              <a:uLnTx/>
              <a:uFillTx/>
              <a:latin typeface="Kabel Bk BT" pitchFamily="34" charset="0"/>
              <a:ea typeface="+mn-ea"/>
              <a:cs typeface="+mn-cs"/>
            </a:endParaRPr>
          </a:p>
        </p:txBody>
      </p:sp>
      <p:sp>
        <p:nvSpPr>
          <p:cNvPr id="28684" name="Text Box 12"/>
          <p:cNvSpPr txBox="1">
            <a:spLocks noChangeArrowheads="1"/>
          </p:cNvSpPr>
          <p:nvPr/>
        </p:nvSpPr>
        <p:spPr bwMode="auto">
          <a:xfrm>
            <a:off x="609600" y="1600200"/>
            <a:ext cx="2286000" cy="944634"/>
          </a:xfrm>
          <a:prstGeom prst="rect">
            <a:avLst/>
          </a:prstGeom>
          <a:solidFill>
            <a:srgbClr val="FFFFCC"/>
          </a:solidFill>
          <a:ln w="9525">
            <a:solidFill>
              <a:schemeClr val="tx1"/>
            </a:solidFill>
            <a:miter lim="800000"/>
            <a:headEnd/>
            <a:tailEnd/>
          </a:ln>
        </p:spPr>
        <p:txBody>
          <a:bodyPr wrap="square" lIns="82058" tIns="41029" rIns="82058" bIns="41029">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imes New Roman" pitchFamily="18" charset="0"/>
                <a:ea typeface="+mn-ea"/>
                <a:cs typeface="+mn-cs"/>
              </a:rPr>
              <a:t>Making judgments based on criteria and standards through checking and critiquing.</a:t>
            </a:r>
            <a:endParaRPr kumimoji="0" lang="en-US" sz="1300" b="0" i="0" u="none" strike="noStrike" kern="1200" cap="none" spc="0" normalizeH="0" baseline="0" noProof="0" dirty="0">
              <a:ln>
                <a:noFill/>
              </a:ln>
              <a:solidFill>
                <a:srgbClr val="000000"/>
              </a:solidFill>
              <a:effectLst/>
              <a:uLnTx/>
              <a:uFillTx/>
              <a:latin typeface="Kabel Bk BT" pitchFamily="34" charset="0"/>
              <a:ea typeface="+mn-ea"/>
              <a:cs typeface="+mn-cs"/>
            </a:endParaRPr>
          </a:p>
        </p:txBody>
      </p:sp>
      <p:sp>
        <p:nvSpPr>
          <p:cNvPr id="28685" name="Text Box 13"/>
          <p:cNvSpPr txBox="1">
            <a:spLocks noChangeArrowheads="1"/>
          </p:cNvSpPr>
          <p:nvPr/>
        </p:nvSpPr>
        <p:spPr bwMode="auto">
          <a:xfrm>
            <a:off x="228600" y="3505200"/>
            <a:ext cx="2354263" cy="728663"/>
          </a:xfrm>
          <a:prstGeom prst="rect">
            <a:avLst/>
          </a:prstGeom>
          <a:solidFill>
            <a:srgbClr val="FFFFCC"/>
          </a:solidFill>
          <a:ln w="9525">
            <a:solidFill>
              <a:schemeClr val="tx1"/>
            </a:solidFill>
            <a:miter lim="800000"/>
            <a:headEnd/>
            <a:tailEnd/>
          </a:ln>
        </p:spPr>
        <p:txBody>
          <a:bodyPr lIns="82058" tIns="41029" rIns="82058" bIns="41029">
            <a:spAutoFit/>
          </a:bodyPr>
          <a:lstStyle/>
          <a:p>
            <a:pPr marL="0" marR="0" lvl="0" indent="0" algn="ctr" defTabSz="820738" rtl="0" eaLnBrk="1" fontAlgn="base"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imes New Roman" pitchFamily="18" charset="0"/>
                <a:ea typeface="+mn-ea"/>
                <a:cs typeface="+mn-cs"/>
              </a:rPr>
              <a:t>Carrying out or using a procedure through executing, or implementing.</a:t>
            </a:r>
            <a:endParaRPr kumimoji="0" lang="en-US" sz="1300" b="0" i="0" u="none" strike="noStrike" kern="1200" cap="none" spc="0" normalizeH="0" baseline="0" noProof="0" dirty="0">
              <a:ln>
                <a:noFill/>
              </a:ln>
              <a:solidFill>
                <a:srgbClr val="000000"/>
              </a:solidFill>
              <a:effectLst/>
              <a:uLnTx/>
              <a:uFillTx/>
              <a:latin typeface="Kabel Bk BT" pitchFamily="34" charset="0"/>
              <a:ea typeface="+mn-ea"/>
              <a:cs typeface="+mn-cs"/>
            </a:endParaRPr>
          </a:p>
        </p:txBody>
      </p:sp>
      <p:sp>
        <p:nvSpPr>
          <p:cNvPr id="28686" name="Text Box 14"/>
          <p:cNvSpPr txBox="1">
            <a:spLocks noChangeArrowheads="1"/>
          </p:cNvSpPr>
          <p:nvPr/>
        </p:nvSpPr>
        <p:spPr bwMode="auto">
          <a:xfrm>
            <a:off x="5943600" y="4235450"/>
            <a:ext cx="2133600" cy="1590675"/>
          </a:xfrm>
          <a:prstGeom prst="rect">
            <a:avLst/>
          </a:prstGeom>
          <a:solidFill>
            <a:srgbClr val="FFFFCC"/>
          </a:solidFill>
          <a:ln w="9525">
            <a:solidFill>
              <a:schemeClr val="tx1"/>
            </a:solidFill>
            <a:miter lim="800000"/>
            <a:headEnd/>
            <a:tailEnd/>
          </a:ln>
        </p:spPr>
        <p:txBody>
          <a:bodyPr lIns="82058" tIns="41029" rIns="82058" bIns="41029">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imes New Roman" pitchFamily="18" charset="0"/>
                <a:ea typeface="+mn-ea"/>
                <a:cs typeface="+mn-cs"/>
              </a:rPr>
              <a:t>Constructing meaning from oral, written, and graphic messages through interpreting, exemplifying, classifying, summarizing, inferring, comparing, and explaining.</a:t>
            </a:r>
            <a:endParaRPr kumimoji="0" lang="en-US" sz="1300" b="0" i="0" u="none" strike="noStrike" kern="1200" cap="none" spc="0" normalizeH="0" baseline="0" noProof="0" dirty="0">
              <a:ln>
                <a:noFill/>
              </a:ln>
              <a:solidFill>
                <a:srgbClr val="000000"/>
              </a:solidFill>
              <a:effectLst/>
              <a:uLnTx/>
              <a:uFillTx/>
              <a:latin typeface="Kabel Bk BT" pitchFamily="34" charset="0"/>
              <a:ea typeface="+mn-ea"/>
              <a:cs typeface="+mn-cs"/>
            </a:endParaRPr>
          </a:p>
        </p:txBody>
      </p:sp>
      <p:sp>
        <p:nvSpPr>
          <p:cNvPr id="28687" name="Text Box 15"/>
          <p:cNvSpPr txBox="1">
            <a:spLocks noChangeArrowheads="1"/>
          </p:cNvSpPr>
          <p:nvPr/>
        </p:nvSpPr>
        <p:spPr bwMode="auto">
          <a:xfrm>
            <a:off x="304800" y="5334000"/>
            <a:ext cx="2146300" cy="944563"/>
          </a:xfrm>
          <a:prstGeom prst="rect">
            <a:avLst/>
          </a:prstGeom>
          <a:solidFill>
            <a:srgbClr val="FFFFCC"/>
          </a:solidFill>
          <a:ln w="9525">
            <a:solidFill>
              <a:schemeClr val="tx1"/>
            </a:solidFill>
            <a:miter lim="800000"/>
            <a:headEnd/>
            <a:tailEnd/>
          </a:ln>
        </p:spPr>
        <p:txBody>
          <a:bodyPr lIns="82058" tIns="41029" rIns="82058" bIns="41029">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imes New Roman" pitchFamily="18" charset="0"/>
                <a:ea typeface="+mn-ea"/>
                <a:cs typeface="+mn-cs"/>
              </a:rPr>
              <a:t>Retrieving, recognizing, and recalling relevant knowledge from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imes New Roman" pitchFamily="18" charset="0"/>
                <a:ea typeface="+mn-ea"/>
                <a:cs typeface="+mn-cs"/>
              </a:rPr>
              <a:t>long-term memory.</a:t>
            </a:r>
            <a:endParaRPr kumimoji="0" lang="en-US" sz="1300" b="0" i="0" u="none" strike="noStrike" kern="1200" cap="none" spc="0" normalizeH="0" baseline="0" noProof="0" dirty="0">
              <a:ln>
                <a:noFill/>
              </a:ln>
              <a:solidFill>
                <a:srgbClr val="000000"/>
              </a:solidFill>
              <a:effectLst/>
              <a:uLnTx/>
              <a:uFillTx/>
              <a:latin typeface="Kabel Bk BT" pitchFamily="34" charset="0"/>
              <a:ea typeface="+mn-ea"/>
              <a:cs typeface="+mn-cs"/>
            </a:endParaRPr>
          </a:p>
        </p:txBody>
      </p:sp>
      <p:sp>
        <p:nvSpPr>
          <p:cNvPr id="28688" name="Freeform 16"/>
          <p:cNvSpPr>
            <a:spLocks/>
          </p:cNvSpPr>
          <p:nvPr/>
        </p:nvSpPr>
        <p:spPr bwMode="auto">
          <a:xfrm>
            <a:off x="3546475" y="2351088"/>
            <a:ext cx="2128838" cy="4762"/>
          </a:xfrm>
          <a:custGeom>
            <a:avLst/>
            <a:gdLst>
              <a:gd name="T0" fmla="*/ 0 w 1475"/>
              <a:gd name="T1" fmla="*/ 0 h 3"/>
              <a:gd name="T2" fmla="*/ 2147483647 w 1475"/>
              <a:gd name="T3" fmla="*/ 2147483647 h 3"/>
              <a:gd name="T4" fmla="*/ 0 60000 65536"/>
              <a:gd name="T5" fmla="*/ 0 60000 65536"/>
              <a:gd name="T6" fmla="*/ 0 w 1475"/>
              <a:gd name="T7" fmla="*/ 0 h 3"/>
              <a:gd name="T8" fmla="*/ 1475 w 1475"/>
              <a:gd name="T9" fmla="*/ 3 h 3"/>
            </a:gdLst>
            <a:ahLst/>
            <a:cxnLst>
              <a:cxn ang="T4">
                <a:pos x="T0" y="T1"/>
              </a:cxn>
              <a:cxn ang="T5">
                <a:pos x="T2" y="T3"/>
              </a:cxn>
            </a:cxnLst>
            <a:rect l="T6" t="T7" r="T8" b="T9"/>
            <a:pathLst>
              <a:path w="1475" h="3">
                <a:moveTo>
                  <a:pt x="0" y="0"/>
                </a:moveTo>
                <a:lnTo>
                  <a:pt x="1475" y="3"/>
                </a:lnTo>
              </a:path>
            </a:pathLst>
          </a:custGeom>
          <a:noFill/>
          <a:ln w="9525">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89" name="AutoShape 17"/>
          <p:cNvSpPr>
            <a:spLocks noChangeArrowheads="1"/>
          </p:cNvSpPr>
          <p:nvPr/>
        </p:nvSpPr>
        <p:spPr bwMode="auto">
          <a:xfrm flipV="1">
            <a:off x="4572000" y="1066800"/>
            <a:ext cx="914400" cy="122238"/>
          </a:xfrm>
          <a:prstGeom prst="rightArrow">
            <a:avLst>
              <a:gd name="adj1" fmla="val 50000"/>
              <a:gd name="adj2" fmla="val 194423"/>
            </a:avLst>
          </a:prstGeom>
          <a:solidFill>
            <a:schemeClr val="folHlink"/>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90" name="AutoShape 18"/>
          <p:cNvSpPr>
            <a:spLocks noChangeArrowheads="1"/>
          </p:cNvSpPr>
          <p:nvPr/>
        </p:nvSpPr>
        <p:spPr bwMode="auto">
          <a:xfrm>
            <a:off x="2770188" y="1949450"/>
            <a:ext cx="1109662" cy="134938"/>
          </a:xfrm>
          <a:prstGeom prst="leftArrow">
            <a:avLst>
              <a:gd name="adj1" fmla="val 50000"/>
              <a:gd name="adj2" fmla="val 205587"/>
            </a:avLst>
          </a:prstGeom>
          <a:solidFill>
            <a:schemeClr val="folHlink"/>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91" name="AutoShape 19"/>
          <p:cNvSpPr>
            <a:spLocks noChangeArrowheads="1"/>
          </p:cNvSpPr>
          <p:nvPr/>
        </p:nvSpPr>
        <p:spPr bwMode="auto">
          <a:xfrm>
            <a:off x="2590800" y="3810000"/>
            <a:ext cx="1143000" cy="152400"/>
          </a:xfrm>
          <a:prstGeom prst="leftArrow">
            <a:avLst>
              <a:gd name="adj1" fmla="val 50000"/>
              <a:gd name="adj2" fmla="val 246736"/>
            </a:avLst>
          </a:prstGeom>
          <a:solidFill>
            <a:schemeClr val="folHlink"/>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92" name="AutoShape 20"/>
          <p:cNvSpPr>
            <a:spLocks noChangeArrowheads="1"/>
          </p:cNvSpPr>
          <p:nvPr/>
        </p:nvSpPr>
        <p:spPr bwMode="auto">
          <a:xfrm>
            <a:off x="5486400" y="4876800"/>
            <a:ext cx="588963" cy="152400"/>
          </a:xfrm>
          <a:prstGeom prst="rightArrow">
            <a:avLst>
              <a:gd name="adj1" fmla="val 50000"/>
              <a:gd name="adj2" fmla="val 175266"/>
            </a:avLst>
          </a:prstGeom>
          <a:solidFill>
            <a:schemeClr val="folHlink"/>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93" name="AutoShape 21"/>
          <p:cNvSpPr>
            <a:spLocks noChangeArrowheads="1"/>
          </p:cNvSpPr>
          <p:nvPr/>
        </p:nvSpPr>
        <p:spPr bwMode="auto">
          <a:xfrm>
            <a:off x="2133600" y="5791200"/>
            <a:ext cx="1371600" cy="152400"/>
          </a:xfrm>
          <a:prstGeom prst="leftArrow">
            <a:avLst>
              <a:gd name="adj1" fmla="val 50000"/>
              <a:gd name="adj2" fmla="val 284417"/>
            </a:avLst>
          </a:prstGeom>
          <a:solidFill>
            <a:schemeClr val="folHlink"/>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94" name="Text Box 22"/>
          <p:cNvSpPr txBox="1">
            <a:spLocks noChangeArrowheads="1"/>
          </p:cNvSpPr>
          <p:nvPr/>
        </p:nvSpPr>
        <p:spPr bwMode="auto">
          <a:xfrm>
            <a:off x="207963" y="201613"/>
            <a:ext cx="3835400" cy="1190855"/>
          </a:xfrm>
          <a:prstGeom prst="rect">
            <a:avLst/>
          </a:prstGeom>
          <a:noFill/>
          <a:ln w="9525">
            <a:noFill/>
            <a:miter lim="800000"/>
            <a:headEnd/>
            <a:tailEnd/>
          </a:ln>
        </p:spPr>
        <p:txBody>
          <a:bodyPr wrap="square" lIns="82058" tIns="41029" rIns="82058" bIns="41029">
            <a:spAutoFit/>
          </a:bodyPr>
          <a:lstStyle/>
          <a:p>
            <a:pPr marL="0" marR="0" lvl="0" indent="0" algn="l" defTabSz="820738" rtl="0" eaLnBrk="1" fontAlgn="base" latinLnBrk="0" hangingPunct="1">
              <a:lnSpc>
                <a:spcPct val="100000"/>
              </a:lnSpc>
              <a:spcBef>
                <a:spcPct val="50000"/>
              </a:spcBef>
              <a:spcAft>
                <a:spcPct val="0"/>
              </a:spcAft>
              <a:buClrTx/>
              <a:buSzTx/>
              <a:buFontTx/>
              <a:buNone/>
              <a:tabLst/>
              <a:defRPr/>
            </a:pPr>
            <a:r>
              <a:rPr lang="en-US" sz="3600" dirty="0">
                <a:solidFill>
                  <a:srgbClr val="00642D"/>
                </a:solidFill>
                <a:latin typeface="Verdana" panose="020B0604030504040204" pitchFamily="34" charset="0"/>
                <a:ea typeface="Verdana" panose="020B0604030504040204" pitchFamily="34" charset="0"/>
              </a:rPr>
              <a:t>Bloom’s Taxonomy</a:t>
            </a:r>
          </a:p>
        </p:txBody>
      </p:sp>
      <p:sp>
        <p:nvSpPr>
          <p:cNvPr id="28696" name="Freeform 24"/>
          <p:cNvSpPr>
            <a:spLocks/>
          </p:cNvSpPr>
          <p:nvPr/>
        </p:nvSpPr>
        <p:spPr bwMode="auto">
          <a:xfrm>
            <a:off x="3073400" y="3303588"/>
            <a:ext cx="3074988" cy="0"/>
          </a:xfrm>
          <a:custGeom>
            <a:avLst/>
            <a:gdLst>
              <a:gd name="T0" fmla="*/ 0 w 2130"/>
              <a:gd name="T1" fmla="*/ 0 h 1"/>
              <a:gd name="T2" fmla="*/ 2147483647 w 2130"/>
              <a:gd name="T3" fmla="*/ 0 h 1"/>
              <a:gd name="T4" fmla="*/ 0 60000 65536"/>
              <a:gd name="T5" fmla="*/ 0 60000 65536"/>
              <a:gd name="T6" fmla="*/ 0 w 2130"/>
              <a:gd name="T7" fmla="*/ 0 h 1"/>
              <a:gd name="T8" fmla="*/ 2130 w 2130"/>
              <a:gd name="T9" fmla="*/ 0 h 1"/>
            </a:gdLst>
            <a:ahLst/>
            <a:cxnLst>
              <a:cxn ang="T4">
                <a:pos x="T0" y="T1"/>
              </a:cxn>
              <a:cxn ang="T5">
                <a:pos x="T2" y="T3"/>
              </a:cxn>
            </a:cxnLst>
            <a:rect l="T6" t="T7" r="T8" b="T9"/>
            <a:pathLst>
              <a:path w="2130" h="1">
                <a:moveTo>
                  <a:pt x="0" y="0"/>
                </a:moveTo>
                <a:lnTo>
                  <a:pt x="2130" y="0"/>
                </a:lnTo>
              </a:path>
            </a:pathLst>
          </a:custGeom>
          <a:noFill/>
          <a:ln w="9525">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97" name="Freeform 25"/>
          <p:cNvSpPr>
            <a:spLocks/>
          </p:cNvSpPr>
          <p:nvPr/>
        </p:nvSpPr>
        <p:spPr bwMode="auto">
          <a:xfrm>
            <a:off x="4043363" y="1344613"/>
            <a:ext cx="1135062" cy="1587"/>
          </a:xfrm>
          <a:custGeom>
            <a:avLst/>
            <a:gdLst>
              <a:gd name="T0" fmla="*/ 0 w 786"/>
              <a:gd name="T1" fmla="*/ 0 h 1"/>
              <a:gd name="T2" fmla="*/ 2147483647 w 786"/>
              <a:gd name="T3" fmla="*/ 0 h 1"/>
              <a:gd name="T4" fmla="*/ 0 60000 65536"/>
              <a:gd name="T5" fmla="*/ 0 60000 65536"/>
              <a:gd name="T6" fmla="*/ 0 w 786"/>
              <a:gd name="T7" fmla="*/ 0 h 1"/>
              <a:gd name="T8" fmla="*/ 786 w 786"/>
              <a:gd name="T9" fmla="*/ 1 h 1"/>
            </a:gdLst>
            <a:ahLst/>
            <a:cxnLst>
              <a:cxn ang="T4">
                <a:pos x="T0" y="T1"/>
              </a:cxn>
              <a:cxn ang="T5">
                <a:pos x="T2" y="T3"/>
              </a:cxn>
            </a:cxnLst>
            <a:rect l="T6" t="T7" r="T8" b="T9"/>
            <a:pathLst>
              <a:path w="786" h="1">
                <a:moveTo>
                  <a:pt x="0" y="0"/>
                </a:moveTo>
                <a:lnTo>
                  <a:pt x="786" y="0"/>
                </a:lnTo>
              </a:path>
            </a:pathLst>
          </a:custGeom>
          <a:noFill/>
          <a:ln w="9525">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8699" name="Text Box 27"/>
          <p:cNvSpPr txBox="1">
            <a:spLocks noChangeArrowheads="1"/>
          </p:cNvSpPr>
          <p:nvPr/>
        </p:nvSpPr>
        <p:spPr bwMode="auto">
          <a:xfrm>
            <a:off x="6248400" y="2362200"/>
            <a:ext cx="1828800" cy="1374775"/>
          </a:xfrm>
          <a:prstGeom prst="rect">
            <a:avLst/>
          </a:prstGeom>
          <a:solidFill>
            <a:srgbClr val="FFFFCC"/>
          </a:solidFill>
          <a:ln w="9525">
            <a:solidFill>
              <a:srgbClr val="000000"/>
            </a:solidFill>
            <a:miter lim="800000"/>
            <a:headEnd/>
            <a:tailEnd/>
          </a:ln>
        </p:spPr>
        <p:txBody>
          <a:bodyPr lIns="82058" tIns="41029" rIns="82058" bIns="41029">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imes New Roman" pitchFamily="18" charset="0"/>
                <a:ea typeface="+mn-ea"/>
                <a:cs typeface="+mn-cs"/>
              </a:rPr>
              <a:t>Breaking material into constituent parts, determining how the parts relate to one another and to an overall structure .</a:t>
            </a:r>
          </a:p>
        </p:txBody>
      </p:sp>
      <p:sp>
        <p:nvSpPr>
          <p:cNvPr id="28700" name="AutoShape 28"/>
          <p:cNvSpPr>
            <a:spLocks noChangeArrowheads="1"/>
          </p:cNvSpPr>
          <p:nvPr/>
        </p:nvSpPr>
        <p:spPr bwMode="auto">
          <a:xfrm>
            <a:off x="5264150" y="2755900"/>
            <a:ext cx="1039813" cy="134938"/>
          </a:xfrm>
          <a:prstGeom prst="rightArrow">
            <a:avLst>
              <a:gd name="adj1" fmla="val 50000"/>
              <a:gd name="adj2" fmla="val 192646"/>
            </a:avLst>
          </a:prstGeom>
          <a:solidFill>
            <a:schemeClr val="folHlink"/>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753644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D60EC-F09C-6EDE-2CEA-FF26F5B0E823}"/>
              </a:ext>
            </a:extLst>
          </p:cNvPr>
          <p:cNvSpPr>
            <a:spLocks noGrp="1"/>
          </p:cNvSpPr>
          <p:nvPr>
            <p:ph type="title"/>
          </p:nvPr>
        </p:nvSpPr>
        <p:spPr/>
        <p:txBody>
          <a:bodyPr>
            <a:normAutofit fontScale="90000"/>
          </a:bodyPr>
          <a:lstStyle/>
          <a:p>
            <a:r>
              <a:rPr lang="en-US" altLang="en-US" dirty="0"/>
              <a:t>Examples of Active, Deep Processing Strategies</a:t>
            </a:r>
            <a:endParaRPr lang="en-IE" dirty="0"/>
          </a:p>
        </p:txBody>
      </p:sp>
      <p:sp>
        <p:nvSpPr>
          <p:cNvPr id="3" name="Content Placeholder 2">
            <a:extLst>
              <a:ext uri="{FF2B5EF4-FFF2-40B4-BE49-F238E27FC236}">
                <a16:creationId xmlns:a16="http://schemas.microsoft.com/office/drawing/2014/main" id="{B96BCA52-0E35-8682-A382-CF061CF038EE}"/>
              </a:ext>
            </a:extLst>
          </p:cNvPr>
          <p:cNvSpPr>
            <a:spLocks noGrp="1"/>
          </p:cNvSpPr>
          <p:nvPr>
            <p:ph idx="1"/>
          </p:nvPr>
        </p:nvSpPr>
        <p:spPr>
          <a:xfrm>
            <a:off x="471505" y="2294874"/>
            <a:ext cx="3643295" cy="2791476"/>
          </a:xfrm>
        </p:spPr>
        <p:txBody>
          <a:bodyPr>
            <a:normAutofit fontScale="77500" lnSpcReduction="20000"/>
          </a:bodyPr>
          <a:lstStyle/>
          <a:p>
            <a:r>
              <a:rPr lang="en-US" altLang="en-US" dirty="0">
                <a:solidFill>
                  <a:schemeClr val="tx1"/>
                </a:solidFill>
              </a:rPr>
              <a:t>Discussion</a:t>
            </a:r>
          </a:p>
          <a:p>
            <a:r>
              <a:rPr lang="en-US" altLang="en-US" dirty="0" err="1">
                <a:solidFill>
                  <a:schemeClr val="tx1"/>
                </a:solidFill>
              </a:rPr>
              <a:t>Visualisation</a:t>
            </a:r>
            <a:endParaRPr lang="en-US" altLang="en-US" dirty="0">
              <a:solidFill>
                <a:schemeClr val="tx1"/>
              </a:solidFill>
            </a:endParaRPr>
          </a:p>
          <a:p>
            <a:r>
              <a:rPr lang="en-US" altLang="en-US" dirty="0">
                <a:solidFill>
                  <a:schemeClr val="tx1"/>
                </a:solidFill>
              </a:rPr>
              <a:t>Teaching someone/thing else</a:t>
            </a:r>
          </a:p>
          <a:p>
            <a:r>
              <a:rPr lang="en-US" altLang="en-US" dirty="0">
                <a:solidFill>
                  <a:schemeClr val="tx1"/>
                </a:solidFill>
              </a:rPr>
              <a:t>Asking Questions</a:t>
            </a:r>
            <a:endParaRPr lang="en-GB" altLang="en-US" dirty="0">
              <a:solidFill>
                <a:schemeClr val="tx1"/>
              </a:solidFill>
            </a:endParaRPr>
          </a:p>
          <a:p>
            <a:r>
              <a:rPr lang="en-US" altLang="en-US" dirty="0">
                <a:solidFill>
                  <a:schemeClr val="tx1"/>
                </a:solidFill>
              </a:rPr>
              <a:t>Diagrams </a:t>
            </a:r>
          </a:p>
          <a:p>
            <a:r>
              <a:rPr lang="en-US" altLang="en-US" dirty="0">
                <a:solidFill>
                  <a:schemeClr val="tx1"/>
                </a:solidFill>
              </a:rPr>
              <a:t>Concept maps</a:t>
            </a:r>
          </a:p>
          <a:p>
            <a:r>
              <a:rPr lang="en-US" altLang="en-US" dirty="0">
                <a:solidFill>
                  <a:schemeClr val="tx1"/>
                </a:solidFill>
              </a:rPr>
              <a:t>Recording yourself</a:t>
            </a:r>
          </a:p>
          <a:p>
            <a:endParaRPr lang="en-IE" dirty="0">
              <a:solidFill>
                <a:schemeClr val="tx1"/>
              </a:solidFill>
            </a:endParaRPr>
          </a:p>
        </p:txBody>
      </p:sp>
      <p:pic>
        <p:nvPicPr>
          <p:cNvPr id="7" name="Content Placeholder 8" descr="A person in glasses reading a book">
            <a:extLst>
              <a:ext uri="{FF2B5EF4-FFF2-40B4-BE49-F238E27FC236}">
                <a16:creationId xmlns:a16="http://schemas.microsoft.com/office/drawing/2014/main" id="{E8FAD19E-8AE3-0FF0-7C38-43F82B1A6B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3240" y="2072005"/>
            <a:ext cx="2592031" cy="1728020"/>
          </a:xfrm>
          <a:prstGeom prst="rect">
            <a:avLst/>
          </a:prstGeom>
        </p:spPr>
      </p:pic>
      <p:pic>
        <p:nvPicPr>
          <p:cNvPr id="9" name="Picture 8">
            <a:extLst>
              <a:ext uri="{FF2B5EF4-FFF2-40B4-BE49-F238E27FC236}">
                <a16:creationId xmlns:a16="http://schemas.microsoft.com/office/drawing/2014/main" id="{E33CA0C8-B074-C76D-7240-D71D5AA3362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829880" y="3143250"/>
            <a:ext cx="1466656" cy="2115510"/>
          </a:xfrm>
          <a:prstGeom prst="rect">
            <a:avLst/>
          </a:prstGeom>
        </p:spPr>
      </p:pic>
      <p:sp>
        <p:nvSpPr>
          <p:cNvPr id="11" name="TextBox 10">
            <a:extLst>
              <a:ext uri="{FF2B5EF4-FFF2-40B4-BE49-F238E27FC236}">
                <a16:creationId xmlns:a16="http://schemas.microsoft.com/office/drawing/2014/main" id="{7D66D518-6539-9B98-9839-23D21C67B442}"/>
              </a:ext>
            </a:extLst>
          </p:cNvPr>
          <p:cNvSpPr txBox="1"/>
          <p:nvPr/>
        </p:nvSpPr>
        <p:spPr>
          <a:xfrm>
            <a:off x="5543551" y="6950333"/>
            <a:ext cx="811411" cy="611706"/>
          </a:xfrm>
          <a:prstGeom prst="rect">
            <a:avLst/>
          </a:prstGeom>
          <a:noFill/>
        </p:spPr>
        <p:txBody>
          <a:bodyPr wrap="square" rtlCol="0">
            <a:spAutoFit/>
          </a:bodyPr>
          <a:lstStyle/>
          <a:p>
            <a:r>
              <a:rPr lang="en-IE" sz="675">
                <a:hlinkClick r:id="rId4" tooltip="https://www.chem1.com/acad/webtext///thermeq/TE4.html"/>
              </a:rPr>
              <a:t>This Photo</a:t>
            </a:r>
            <a:r>
              <a:rPr lang="en-IE" sz="675"/>
              <a:t> by Unknown Author is licensed under </a:t>
            </a:r>
            <a:r>
              <a:rPr lang="en-IE" sz="675">
                <a:hlinkClick r:id="rId5" tooltip="https://creativecommons.org/licenses/by-sa/3.0/"/>
              </a:rPr>
              <a:t>CC BY-SA</a:t>
            </a:r>
            <a:endParaRPr lang="en-IE" sz="675"/>
          </a:p>
        </p:txBody>
      </p:sp>
    </p:spTree>
    <p:extLst>
      <p:ext uri="{BB962C8B-B14F-4D97-AF65-F5344CB8AC3E}">
        <p14:creationId xmlns:p14="http://schemas.microsoft.com/office/powerpoint/2010/main" val="2817352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endParaRPr lang="en-IE" altLang="en-US" sz="1800"/>
          </a:p>
        </p:txBody>
      </p:sp>
      <p:grpSp>
        <p:nvGrpSpPr>
          <p:cNvPr id="44035" name="Group 1"/>
          <p:cNvGrpSpPr>
            <a:grpSpLocks noChangeAspect="1"/>
          </p:cNvGrpSpPr>
          <p:nvPr/>
        </p:nvGrpSpPr>
        <p:grpSpPr bwMode="auto">
          <a:xfrm>
            <a:off x="0" y="1428750"/>
            <a:ext cx="8915400" cy="5943600"/>
            <a:chOff x="2362" y="1882"/>
            <a:chExt cx="12209" cy="8320"/>
          </a:xfrm>
        </p:grpSpPr>
        <p:sp>
          <p:nvSpPr>
            <p:cNvPr id="44037" name="AutoShape 37"/>
            <p:cNvSpPr>
              <a:spLocks noChangeAspect="1" noChangeArrowheads="1" noTextEdit="1"/>
            </p:cNvSpPr>
            <p:nvPr/>
          </p:nvSpPr>
          <p:spPr bwMode="auto">
            <a:xfrm>
              <a:off x="2362" y="1882"/>
              <a:ext cx="12209" cy="8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E"/>
            </a:p>
          </p:txBody>
        </p:sp>
        <p:sp>
          <p:nvSpPr>
            <p:cNvPr id="44038" name="Rectangle 36"/>
            <p:cNvSpPr>
              <a:spLocks noChangeArrowheads="1"/>
            </p:cNvSpPr>
            <p:nvPr/>
          </p:nvSpPr>
          <p:spPr bwMode="auto">
            <a:xfrm>
              <a:off x="6432" y="2842"/>
              <a:ext cx="2191" cy="80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algn="ctr" eaLnBrk="1" hangingPunct="1">
                <a:spcBef>
                  <a:spcPct val="0"/>
                </a:spcBef>
                <a:buFontTx/>
                <a:buNone/>
              </a:pPr>
              <a:r>
                <a:rPr lang="en-GB" altLang="en-US" sz="1400" b="1">
                  <a:latin typeface="Verdana" panose="020B0604030504040204" pitchFamily="34" charset="0"/>
                  <a:cs typeface="Times New Roman" panose="02020603050405020304" pitchFamily="18" charset="0"/>
                </a:rPr>
                <a:t>Disease</a:t>
              </a:r>
              <a:endParaRPr lang="en-GB" altLang="en-US" sz="1800"/>
            </a:p>
          </p:txBody>
        </p:sp>
        <p:sp>
          <p:nvSpPr>
            <p:cNvPr id="44039" name="Text Box 35"/>
            <p:cNvSpPr txBox="1">
              <a:spLocks noChangeArrowheads="1"/>
            </p:cNvSpPr>
            <p:nvPr/>
          </p:nvSpPr>
          <p:spPr bwMode="auto">
            <a:xfrm>
              <a:off x="3145" y="4122"/>
              <a:ext cx="1408" cy="96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GB" altLang="en-US" sz="1200" b="1">
                  <a:latin typeface="Verdana" panose="020B0604030504040204" pitchFamily="34" charset="0"/>
                  <a:cs typeface="Times New Roman" panose="02020603050405020304" pitchFamily="18" charset="0"/>
                </a:rPr>
                <a:t>Etiology</a:t>
              </a:r>
              <a:endParaRPr lang="en-GB" altLang="en-US" sz="1800"/>
            </a:p>
          </p:txBody>
        </p:sp>
        <p:sp>
          <p:nvSpPr>
            <p:cNvPr id="44040" name="Text Box 34"/>
            <p:cNvSpPr txBox="1">
              <a:spLocks noChangeArrowheads="1"/>
            </p:cNvSpPr>
            <p:nvPr/>
          </p:nvSpPr>
          <p:spPr bwMode="auto">
            <a:xfrm>
              <a:off x="6275" y="4282"/>
              <a:ext cx="2034" cy="80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GB" altLang="en-US" sz="1200" b="1">
                  <a:latin typeface="Verdana" panose="020B0604030504040204" pitchFamily="34" charset="0"/>
                  <a:cs typeface="Times New Roman" panose="02020603050405020304" pitchFamily="18" charset="0"/>
                </a:rPr>
                <a:t>Nursing</a:t>
              </a:r>
              <a:endParaRPr lang="en-US" altLang="en-US" sz="1100"/>
            </a:p>
            <a:p>
              <a:pPr>
                <a:spcBef>
                  <a:spcPct val="0"/>
                </a:spcBef>
                <a:buFontTx/>
                <a:buNone/>
              </a:pPr>
              <a:r>
                <a:rPr lang="en-GB" altLang="en-US" sz="1200" b="1">
                  <a:latin typeface="Verdana" panose="020B0604030504040204" pitchFamily="34" charset="0"/>
                  <a:cs typeface="Times New Roman" panose="02020603050405020304" pitchFamily="18" charset="0"/>
                </a:rPr>
                <a:t>Interventions</a:t>
              </a:r>
              <a:endParaRPr lang="en-GB" altLang="en-US" sz="1800"/>
            </a:p>
          </p:txBody>
        </p:sp>
        <p:sp>
          <p:nvSpPr>
            <p:cNvPr id="44041" name="Text Box 33"/>
            <p:cNvSpPr txBox="1">
              <a:spLocks noChangeArrowheads="1"/>
            </p:cNvSpPr>
            <p:nvPr/>
          </p:nvSpPr>
          <p:spPr bwMode="auto">
            <a:xfrm>
              <a:off x="10814" y="3482"/>
              <a:ext cx="2192" cy="64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GB" altLang="en-US" sz="1200" b="1">
                  <a:latin typeface="Verdana" panose="020B0604030504040204" pitchFamily="34" charset="0"/>
                  <a:cs typeface="Times New Roman" panose="02020603050405020304" pitchFamily="18" charset="0"/>
                </a:rPr>
                <a:t>Clinical</a:t>
              </a:r>
              <a:endParaRPr lang="en-US" altLang="en-US" sz="1100"/>
            </a:p>
            <a:p>
              <a:pPr>
                <a:spcBef>
                  <a:spcPct val="0"/>
                </a:spcBef>
                <a:buFontTx/>
                <a:buNone/>
              </a:pPr>
              <a:r>
                <a:rPr lang="en-GB" altLang="en-US" sz="1200" b="1">
                  <a:latin typeface="Verdana" panose="020B0604030504040204" pitchFamily="34" charset="0"/>
                  <a:cs typeface="Times New Roman" panose="02020603050405020304" pitchFamily="18" charset="0"/>
                </a:rPr>
                <a:t>Manifestations</a:t>
              </a:r>
              <a:endParaRPr lang="en-US" altLang="en-US" sz="1100"/>
            </a:p>
            <a:p>
              <a:pPr>
                <a:spcBef>
                  <a:spcPct val="0"/>
                </a:spcBef>
                <a:buFontTx/>
                <a:buNone/>
              </a:pPr>
              <a:endParaRPr lang="en-US" altLang="en-US" sz="1800"/>
            </a:p>
          </p:txBody>
        </p:sp>
        <p:sp>
          <p:nvSpPr>
            <p:cNvPr id="44042" name="Text Box 32"/>
            <p:cNvSpPr txBox="1">
              <a:spLocks noChangeArrowheads="1"/>
            </p:cNvSpPr>
            <p:nvPr/>
          </p:nvSpPr>
          <p:spPr bwMode="auto">
            <a:xfrm>
              <a:off x="2988" y="6202"/>
              <a:ext cx="1096" cy="16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endParaRPr lang="en-US" altLang="en-US" sz="1800"/>
            </a:p>
          </p:txBody>
        </p:sp>
        <p:sp>
          <p:nvSpPr>
            <p:cNvPr id="44043" name="Text Box 31"/>
            <p:cNvSpPr txBox="1">
              <a:spLocks noChangeArrowheads="1"/>
            </p:cNvSpPr>
            <p:nvPr/>
          </p:nvSpPr>
          <p:spPr bwMode="auto">
            <a:xfrm>
              <a:off x="2519" y="5722"/>
              <a:ext cx="1094" cy="16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endParaRPr lang="en-US" altLang="en-US" sz="1800"/>
            </a:p>
          </p:txBody>
        </p:sp>
        <p:sp>
          <p:nvSpPr>
            <p:cNvPr id="44044" name="Text Box 30"/>
            <p:cNvSpPr txBox="1">
              <a:spLocks noChangeArrowheads="1"/>
            </p:cNvSpPr>
            <p:nvPr/>
          </p:nvSpPr>
          <p:spPr bwMode="auto">
            <a:xfrm>
              <a:off x="3771" y="5722"/>
              <a:ext cx="1095" cy="16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endParaRPr lang="en-US" altLang="en-US" sz="1800"/>
            </a:p>
          </p:txBody>
        </p:sp>
        <p:sp>
          <p:nvSpPr>
            <p:cNvPr id="44045" name="Text Box 29"/>
            <p:cNvSpPr txBox="1">
              <a:spLocks noChangeArrowheads="1"/>
            </p:cNvSpPr>
            <p:nvPr/>
          </p:nvSpPr>
          <p:spPr bwMode="auto">
            <a:xfrm>
              <a:off x="7214" y="5722"/>
              <a:ext cx="1095" cy="48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GB" altLang="en-US" sz="1200">
                  <a:latin typeface="Verdana" panose="020B0604030504040204" pitchFamily="34" charset="0"/>
                  <a:cs typeface="Times New Roman" panose="02020603050405020304" pitchFamily="18" charset="0"/>
                </a:rPr>
                <a:t>Meds</a:t>
              </a:r>
              <a:endParaRPr lang="en-GB" altLang="en-US" sz="1800"/>
            </a:p>
          </p:txBody>
        </p:sp>
        <p:sp>
          <p:nvSpPr>
            <p:cNvPr id="44046" name="Text Box 28"/>
            <p:cNvSpPr txBox="1">
              <a:spLocks noChangeArrowheads="1"/>
            </p:cNvSpPr>
            <p:nvPr/>
          </p:nvSpPr>
          <p:spPr bwMode="auto">
            <a:xfrm>
              <a:off x="8466" y="5722"/>
              <a:ext cx="1096" cy="48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GB" altLang="en-US" sz="1200">
                  <a:latin typeface="Verdana" panose="020B0604030504040204" pitchFamily="34" charset="0"/>
                  <a:cs typeface="Times New Roman" panose="02020603050405020304" pitchFamily="18" charset="0"/>
                </a:rPr>
                <a:t>Diet</a:t>
              </a:r>
              <a:endParaRPr lang="en-GB" altLang="en-US" sz="1800"/>
            </a:p>
          </p:txBody>
        </p:sp>
        <p:sp>
          <p:nvSpPr>
            <p:cNvPr id="44047" name="Text Box 27"/>
            <p:cNvSpPr txBox="1">
              <a:spLocks noChangeArrowheads="1"/>
            </p:cNvSpPr>
            <p:nvPr/>
          </p:nvSpPr>
          <p:spPr bwMode="auto">
            <a:xfrm>
              <a:off x="5962" y="5722"/>
              <a:ext cx="1096" cy="64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GB" altLang="en-US" sz="1200">
                  <a:latin typeface="Verdana" panose="020B0604030504040204" pitchFamily="34" charset="0"/>
                  <a:cs typeface="Times New Roman" panose="02020603050405020304" pitchFamily="18" charset="0"/>
                </a:rPr>
                <a:t>Nursing actions</a:t>
              </a:r>
              <a:endParaRPr lang="en-GB" altLang="en-US" sz="1800"/>
            </a:p>
          </p:txBody>
        </p:sp>
        <p:sp>
          <p:nvSpPr>
            <p:cNvPr id="44048" name="Line 26"/>
            <p:cNvSpPr>
              <a:spLocks noChangeShapeType="1"/>
            </p:cNvSpPr>
            <p:nvPr/>
          </p:nvSpPr>
          <p:spPr bwMode="auto">
            <a:xfrm flipH="1">
              <a:off x="5649" y="6362"/>
              <a:ext cx="626" cy="9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49" name="Line 25"/>
            <p:cNvSpPr>
              <a:spLocks noChangeShapeType="1"/>
            </p:cNvSpPr>
            <p:nvPr/>
          </p:nvSpPr>
          <p:spPr bwMode="auto">
            <a:xfrm>
              <a:off x="6275" y="6362"/>
              <a:ext cx="0" cy="12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50" name="Line 24"/>
            <p:cNvSpPr>
              <a:spLocks noChangeShapeType="1"/>
            </p:cNvSpPr>
            <p:nvPr/>
          </p:nvSpPr>
          <p:spPr bwMode="auto">
            <a:xfrm>
              <a:off x="6275" y="6362"/>
              <a:ext cx="313" cy="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51" name="Line 23"/>
            <p:cNvSpPr>
              <a:spLocks noChangeShapeType="1"/>
            </p:cNvSpPr>
            <p:nvPr/>
          </p:nvSpPr>
          <p:spPr bwMode="auto">
            <a:xfrm flipH="1">
              <a:off x="7058" y="6202"/>
              <a:ext cx="626" cy="17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52" name="Line 22"/>
            <p:cNvSpPr>
              <a:spLocks noChangeShapeType="1"/>
            </p:cNvSpPr>
            <p:nvPr/>
          </p:nvSpPr>
          <p:spPr bwMode="auto">
            <a:xfrm flipH="1">
              <a:off x="7684" y="6202"/>
              <a:ext cx="1" cy="165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53" name="Line 21"/>
            <p:cNvSpPr>
              <a:spLocks noChangeShapeType="1"/>
            </p:cNvSpPr>
            <p:nvPr/>
          </p:nvSpPr>
          <p:spPr bwMode="auto">
            <a:xfrm>
              <a:off x="7527" y="3642"/>
              <a:ext cx="157" cy="6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54" name="Line 20"/>
            <p:cNvSpPr>
              <a:spLocks noChangeShapeType="1"/>
            </p:cNvSpPr>
            <p:nvPr/>
          </p:nvSpPr>
          <p:spPr bwMode="auto">
            <a:xfrm flipH="1">
              <a:off x="4397" y="3162"/>
              <a:ext cx="2035" cy="9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55" name="Line 19"/>
            <p:cNvSpPr>
              <a:spLocks noChangeShapeType="1"/>
            </p:cNvSpPr>
            <p:nvPr/>
          </p:nvSpPr>
          <p:spPr bwMode="auto">
            <a:xfrm flipH="1">
              <a:off x="6432" y="5082"/>
              <a:ext cx="156" cy="6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56" name="Line 18"/>
            <p:cNvSpPr>
              <a:spLocks noChangeShapeType="1"/>
            </p:cNvSpPr>
            <p:nvPr/>
          </p:nvSpPr>
          <p:spPr bwMode="auto">
            <a:xfrm>
              <a:off x="7371" y="5082"/>
              <a:ext cx="313" cy="6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57" name="Line 17"/>
            <p:cNvSpPr>
              <a:spLocks noChangeShapeType="1"/>
            </p:cNvSpPr>
            <p:nvPr/>
          </p:nvSpPr>
          <p:spPr bwMode="auto">
            <a:xfrm>
              <a:off x="7997" y="5082"/>
              <a:ext cx="626" cy="6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58" name="Text Box 16"/>
            <p:cNvSpPr txBox="1">
              <a:spLocks noChangeArrowheads="1"/>
            </p:cNvSpPr>
            <p:nvPr/>
          </p:nvSpPr>
          <p:spPr bwMode="auto">
            <a:xfrm>
              <a:off x="10501" y="4442"/>
              <a:ext cx="1410" cy="64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GB" altLang="en-US" sz="1200">
                  <a:latin typeface="Verdana" panose="020B0604030504040204" pitchFamily="34" charset="0"/>
                  <a:cs typeface="Times New Roman" panose="02020603050405020304" pitchFamily="18" charset="0"/>
                </a:rPr>
                <a:t>Signs/</a:t>
              </a:r>
              <a:endParaRPr lang="en-US" altLang="en-US" sz="1100"/>
            </a:p>
            <a:p>
              <a:pPr>
                <a:spcBef>
                  <a:spcPct val="0"/>
                </a:spcBef>
                <a:buFontTx/>
                <a:buNone/>
              </a:pPr>
              <a:r>
                <a:rPr lang="en-GB" altLang="en-US" sz="1200">
                  <a:latin typeface="Verdana" panose="020B0604030504040204" pitchFamily="34" charset="0"/>
                  <a:cs typeface="Times New Roman" panose="02020603050405020304" pitchFamily="18" charset="0"/>
                </a:rPr>
                <a:t>Symptoms</a:t>
              </a:r>
              <a:endParaRPr lang="en-GB" altLang="en-US" sz="1800"/>
            </a:p>
          </p:txBody>
        </p:sp>
        <p:sp>
          <p:nvSpPr>
            <p:cNvPr id="44059" name="Text Box 15"/>
            <p:cNvSpPr txBox="1">
              <a:spLocks noChangeArrowheads="1"/>
            </p:cNvSpPr>
            <p:nvPr/>
          </p:nvSpPr>
          <p:spPr bwMode="auto">
            <a:xfrm>
              <a:off x="13006" y="4442"/>
              <a:ext cx="1408" cy="64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GB" altLang="en-US" sz="1200">
                  <a:latin typeface="Verdana" panose="020B0604030504040204" pitchFamily="34" charset="0"/>
                  <a:cs typeface="Times New Roman" panose="02020603050405020304" pitchFamily="18" charset="0"/>
                </a:rPr>
                <a:t>Diagnostic</a:t>
              </a:r>
              <a:endParaRPr lang="en-US" altLang="en-US" sz="1100"/>
            </a:p>
            <a:p>
              <a:pPr>
                <a:spcBef>
                  <a:spcPct val="0"/>
                </a:spcBef>
                <a:buFontTx/>
                <a:buNone/>
              </a:pPr>
              <a:r>
                <a:rPr lang="en-GB" altLang="en-US" sz="1200">
                  <a:latin typeface="Verdana" panose="020B0604030504040204" pitchFamily="34" charset="0"/>
                  <a:cs typeface="Times New Roman" panose="02020603050405020304" pitchFamily="18" charset="0"/>
                </a:rPr>
                <a:t>tests</a:t>
              </a:r>
              <a:endParaRPr lang="en-GB" altLang="en-US" sz="1800"/>
            </a:p>
          </p:txBody>
        </p:sp>
        <p:sp>
          <p:nvSpPr>
            <p:cNvPr id="44060" name="Text Box 14"/>
            <p:cNvSpPr txBox="1">
              <a:spLocks noChangeArrowheads="1"/>
            </p:cNvSpPr>
            <p:nvPr/>
          </p:nvSpPr>
          <p:spPr bwMode="auto">
            <a:xfrm>
              <a:off x="10032" y="5562"/>
              <a:ext cx="1095" cy="48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GB" altLang="en-US" sz="1200">
                  <a:latin typeface="Verdana" panose="020B0604030504040204" pitchFamily="34" charset="0"/>
                  <a:cs typeface="Times New Roman" panose="02020603050405020304" pitchFamily="18" charset="0"/>
                </a:rPr>
                <a:t>Physio</a:t>
              </a:r>
              <a:endParaRPr lang="en-GB" altLang="en-US" sz="1800"/>
            </a:p>
          </p:txBody>
        </p:sp>
        <p:sp>
          <p:nvSpPr>
            <p:cNvPr id="44061" name="Text Box 13"/>
            <p:cNvSpPr txBox="1">
              <a:spLocks noChangeArrowheads="1"/>
            </p:cNvSpPr>
            <p:nvPr/>
          </p:nvSpPr>
          <p:spPr bwMode="auto">
            <a:xfrm>
              <a:off x="11284" y="5562"/>
              <a:ext cx="1096" cy="48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GB" altLang="en-US" sz="1200">
                  <a:latin typeface="Verdana" panose="020B0604030504040204" pitchFamily="34" charset="0"/>
                  <a:cs typeface="Times New Roman" panose="02020603050405020304" pitchFamily="18" charset="0"/>
                </a:rPr>
                <a:t>Psych</a:t>
              </a:r>
              <a:endParaRPr lang="en-GB" altLang="en-US" sz="1800"/>
            </a:p>
          </p:txBody>
        </p:sp>
        <p:sp>
          <p:nvSpPr>
            <p:cNvPr id="44062" name="Line 12"/>
            <p:cNvSpPr>
              <a:spLocks noChangeShapeType="1"/>
            </p:cNvSpPr>
            <p:nvPr/>
          </p:nvSpPr>
          <p:spPr bwMode="auto">
            <a:xfrm flipH="1">
              <a:off x="9719" y="6042"/>
              <a:ext cx="782" cy="6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63" name="Line 11"/>
            <p:cNvSpPr>
              <a:spLocks noChangeShapeType="1"/>
            </p:cNvSpPr>
            <p:nvPr/>
          </p:nvSpPr>
          <p:spPr bwMode="auto">
            <a:xfrm>
              <a:off x="10501" y="6042"/>
              <a:ext cx="1" cy="9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64" name="Line 10"/>
            <p:cNvSpPr>
              <a:spLocks noChangeShapeType="1"/>
            </p:cNvSpPr>
            <p:nvPr/>
          </p:nvSpPr>
          <p:spPr bwMode="auto">
            <a:xfrm>
              <a:off x="10501" y="6202"/>
              <a:ext cx="626" cy="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65" name="Line 9"/>
            <p:cNvSpPr>
              <a:spLocks noChangeShapeType="1"/>
            </p:cNvSpPr>
            <p:nvPr/>
          </p:nvSpPr>
          <p:spPr bwMode="auto">
            <a:xfrm>
              <a:off x="11754" y="6042"/>
              <a:ext cx="1" cy="9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66" name="Line 8"/>
            <p:cNvSpPr>
              <a:spLocks noChangeShapeType="1"/>
            </p:cNvSpPr>
            <p:nvPr/>
          </p:nvSpPr>
          <p:spPr bwMode="auto">
            <a:xfrm>
              <a:off x="11754" y="6042"/>
              <a:ext cx="625" cy="6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67" name="Line 7"/>
            <p:cNvSpPr>
              <a:spLocks noChangeShapeType="1"/>
            </p:cNvSpPr>
            <p:nvPr/>
          </p:nvSpPr>
          <p:spPr bwMode="auto">
            <a:xfrm>
              <a:off x="13945" y="5082"/>
              <a:ext cx="0" cy="6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68" name="Line 6"/>
            <p:cNvSpPr>
              <a:spLocks noChangeShapeType="1"/>
            </p:cNvSpPr>
            <p:nvPr/>
          </p:nvSpPr>
          <p:spPr bwMode="auto">
            <a:xfrm>
              <a:off x="13319" y="5082"/>
              <a:ext cx="0" cy="6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69" name="Line 5"/>
            <p:cNvSpPr>
              <a:spLocks noChangeShapeType="1"/>
            </p:cNvSpPr>
            <p:nvPr/>
          </p:nvSpPr>
          <p:spPr bwMode="auto">
            <a:xfrm flipH="1">
              <a:off x="11284" y="4122"/>
              <a:ext cx="156" cy="3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70" name="Line 4"/>
            <p:cNvSpPr>
              <a:spLocks noChangeShapeType="1"/>
            </p:cNvSpPr>
            <p:nvPr/>
          </p:nvSpPr>
          <p:spPr bwMode="auto">
            <a:xfrm>
              <a:off x="12849" y="4122"/>
              <a:ext cx="313" cy="3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71" name="Line 3"/>
            <p:cNvSpPr>
              <a:spLocks noChangeShapeType="1"/>
            </p:cNvSpPr>
            <p:nvPr/>
          </p:nvSpPr>
          <p:spPr bwMode="auto">
            <a:xfrm flipH="1">
              <a:off x="10658" y="5082"/>
              <a:ext cx="313" cy="4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sp>
          <p:nvSpPr>
            <p:cNvPr id="44072" name="Line 2"/>
            <p:cNvSpPr>
              <a:spLocks noChangeShapeType="1"/>
            </p:cNvSpPr>
            <p:nvPr/>
          </p:nvSpPr>
          <p:spPr bwMode="auto">
            <a:xfrm>
              <a:off x="11440" y="5082"/>
              <a:ext cx="157" cy="4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IE"/>
            </a:p>
          </p:txBody>
        </p:sp>
      </p:grpSp>
      <p:sp>
        <p:nvSpPr>
          <p:cNvPr id="44036" name="TextBox 39"/>
          <p:cNvSpPr txBox="1">
            <a:spLocks noChangeArrowheads="1"/>
          </p:cNvSpPr>
          <p:nvPr/>
        </p:nvSpPr>
        <p:spPr bwMode="auto">
          <a:xfrm>
            <a:off x="285750" y="714375"/>
            <a:ext cx="4429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Helvetica" panose="020B0604020202020204" pitchFamily="34" charset="0"/>
              </a:defRPr>
            </a:lvl1pPr>
            <a:lvl2pPr marL="742950" indent="-285750">
              <a:spcBef>
                <a:spcPct val="20000"/>
              </a:spcBef>
              <a:buChar char="–"/>
              <a:defRPr sz="2800">
                <a:solidFill>
                  <a:schemeClr val="tx1"/>
                </a:solidFill>
                <a:latin typeface="Helvetica" panose="020B0604020202020204" pitchFamily="34" charset="0"/>
              </a:defRPr>
            </a:lvl2pPr>
            <a:lvl3pPr marL="1143000" indent="-228600">
              <a:spcBef>
                <a:spcPct val="20000"/>
              </a:spcBef>
              <a:buChar char="•"/>
              <a:defRPr sz="2400">
                <a:solidFill>
                  <a:schemeClr val="tx1"/>
                </a:solidFill>
                <a:latin typeface="Helvetica" panose="020B0604020202020204" pitchFamily="34" charset="0"/>
              </a:defRPr>
            </a:lvl3pPr>
            <a:lvl4pPr marL="1600200" indent="-228600">
              <a:spcBef>
                <a:spcPct val="20000"/>
              </a:spcBef>
              <a:buChar char="–"/>
              <a:defRPr sz="2000">
                <a:solidFill>
                  <a:schemeClr val="tx1"/>
                </a:solidFill>
                <a:latin typeface="Helvetica" panose="020B0604020202020204" pitchFamily="34" charset="0"/>
              </a:defRPr>
            </a:lvl4pPr>
            <a:lvl5pPr marL="2057400" indent="-228600">
              <a:spcBef>
                <a:spcPct val="20000"/>
              </a:spcBef>
              <a:buChar char="»"/>
              <a:defRPr sz="2000">
                <a:solidFill>
                  <a:schemeClr val="tx1"/>
                </a:solidFill>
                <a:latin typeface="Helvetica"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Helvetica"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Helvetica"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Helvetica"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Helvetica" panose="020B0604020202020204" pitchFamily="34" charset="0"/>
              </a:defRPr>
            </a:lvl9pPr>
          </a:lstStyle>
          <a:p>
            <a:pPr eaLnBrk="1" hangingPunct="1">
              <a:spcBef>
                <a:spcPct val="0"/>
              </a:spcBef>
              <a:buFontTx/>
              <a:buNone/>
            </a:pPr>
            <a:r>
              <a:rPr lang="en-IE" altLang="en-US"/>
              <a:t>Concept Maps</a:t>
            </a:r>
          </a:p>
        </p:txBody>
      </p:sp>
    </p:spTree>
    <p:extLst>
      <p:ext uri="{BB962C8B-B14F-4D97-AF65-F5344CB8AC3E}">
        <p14:creationId xmlns:p14="http://schemas.microsoft.com/office/powerpoint/2010/main" val="1967154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2BA8E-963E-EAFE-9211-FDA0D222BF18}"/>
              </a:ext>
            </a:extLst>
          </p:cNvPr>
          <p:cNvSpPr>
            <a:spLocks noGrp="1"/>
          </p:cNvSpPr>
          <p:nvPr>
            <p:ph type="title"/>
          </p:nvPr>
        </p:nvSpPr>
        <p:spPr/>
        <p:txBody>
          <a:bodyPr/>
          <a:lstStyle/>
          <a:p>
            <a:r>
              <a:rPr lang="en-IE" dirty="0"/>
              <a:t>Start early</a:t>
            </a:r>
          </a:p>
        </p:txBody>
      </p:sp>
      <p:sp>
        <p:nvSpPr>
          <p:cNvPr id="3" name="Text Placeholder 2">
            <a:extLst>
              <a:ext uri="{FF2B5EF4-FFF2-40B4-BE49-F238E27FC236}">
                <a16:creationId xmlns:a16="http://schemas.microsoft.com/office/drawing/2014/main" id="{FFFEDB93-29CD-0D16-3C53-283FACD938AF}"/>
              </a:ext>
            </a:extLst>
          </p:cNvPr>
          <p:cNvSpPr>
            <a:spLocks noGrp="1"/>
          </p:cNvSpPr>
          <p:nvPr>
            <p:ph type="body" sz="quarter" idx="11"/>
          </p:nvPr>
        </p:nvSpPr>
        <p:spPr>
          <a:xfrm>
            <a:off x="79978" y="1650923"/>
            <a:ext cx="4536306" cy="3960440"/>
          </a:xfrm>
        </p:spPr>
        <p:txBody>
          <a:bodyPr/>
          <a:lstStyle/>
          <a:p>
            <a:pPr marL="0" indent="0">
              <a:buNone/>
            </a:pPr>
            <a:r>
              <a:rPr lang="en-IE" dirty="0">
                <a:solidFill>
                  <a:schemeClr val="tx1"/>
                </a:solidFill>
              </a:rPr>
              <a:t>Not necessarily first thing in the morning!</a:t>
            </a:r>
          </a:p>
          <a:p>
            <a:pPr marL="0" indent="0">
              <a:buNone/>
            </a:pPr>
            <a:endParaRPr lang="en-IE" dirty="0">
              <a:solidFill>
                <a:schemeClr val="tx1"/>
              </a:solidFill>
            </a:endParaRPr>
          </a:p>
          <a:p>
            <a:pPr marL="0" indent="0">
              <a:buNone/>
            </a:pPr>
            <a:r>
              <a:rPr lang="en-IE" dirty="0">
                <a:solidFill>
                  <a:schemeClr val="tx1"/>
                </a:solidFill>
              </a:rPr>
              <a:t>But</a:t>
            </a:r>
          </a:p>
          <a:p>
            <a:pPr marL="0" indent="0">
              <a:buNone/>
            </a:pPr>
            <a:endParaRPr lang="en-IE" dirty="0">
              <a:solidFill>
                <a:schemeClr val="tx1"/>
              </a:solidFill>
            </a:endParaRPr>
          </a:p>
          <a:p>
            <a:pPr marL="0" indent="0">
              <a:buNone/>
            </a:pPr>
            <a:r>
              <a:rPr lang="en-IE" dirty="0">
                <a:solidFill>
                  <a:schemeClr val="tx1"/>
                </a:solidFill>
              </a:rPr>
              <a:t>In September</a:t>
            </a:r>
          </a:p>
        </p:txBody>
      </p:sp>
      <p:pic>
        <p:nvPicPr>
          <p:cNvPr id="5" name="Picture 4">
            <a:extLst>
              <a:ext uri="{FF2B5EF4-FFF2-40B4-BE49-F238E27FC236}">
                <a16:creationId xmlns:a16="http://schemas.microsoft.com/office/drawing/2014/main" id="{11727F9C-D0A5-F79D-AE1E-16B5A10635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4979" y="1642741"/>
            <a:ext cx="3731477" cy="3960440"/>
          </a:xfrm>
          <a:prstGeom prst="rect">
            <a:avLst/>
          </a:prstGeom>
        </p:spPr>
      </p:pic>
    </p:spTree>
    <p:extLst>
      <p:ext uri="{BB962C8B-B14F-4D97-AF65-F5344CB8AC3E}">
        <p14:creationId xmlns:p14="http://schemas.microsoft.com/office/powerpoint/2010/main" val="534185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4"/>
          <p:cNvSpPr>
            <a:spLocks noGrp="1" noChangeArrowheads="1"/>
          </p:cNvSpPr>
          <p:nvPr>
            <p:ph type="title"/>
          </p:nvPr>
        </p:nvSpPr>
        <p:spPr>
          <a:xfrm>
            <a:off x="0" y="0"/>
            <a:ext cx="8229600" cy="1143000"/>
          </a:xfrm>
        </p:spPr>
        <p:txBody>
          <a:bodyPr/>
          <a:lstStyle/>
          <a:p>
            <a:pPr eaLnBrk="1" hangingPunct="1"/>
            <a:r>
              <a:rPr lang="en-IE" altLang="en-US" dirty="0"/>
              <a:t>Organise your space</a:t>
            </a:r>
            <a:endParaRPr lang="en-GB" altLang="en-US" dirty="0"/>
          </a:p>
        </p:txBody>
      </p:sp>
      <p:sp>
        <p:nvSpPr>
          <p:cNvPr id="151555" name="Rectangle 3"/>
          <p:cNvSpPr>
            <a:spLocks noGrp="1" noChangeArrowheads="1"/>
          </p:cNvSpPr>
          <p:nvPr>
            <p:ph idx="1"/>
          </p:nvPr>
        </p:nvSpPr>
        <p:spPr>
          <a:xfrm>
            <a:off x="683568" y="1412875"/>
            <a:ext cx="7920880" cy="4525963"/>
          </a:xfrm>
        </p:spPr>
        <p:txBody>
          <a:bodyPr/>
          <a:lstStyle/>
          <a:p>
            <a:pPr eaLnBrk="1" hangingPunct="1">
              <a:buFontTx/>
              <a:buNone/>
            </a:pPr>
            <a:r>
              <a:rPr lang="en-IE" altLang="en-US" dirty="0">
                <a:solidFill>
                  <a:schemeClr val="tx1"/>
                </a:solidFill>
              </a:rPr>
              <a:t>Where do you work </a:t>
            </a:r>
            <a:r>
              <a:rPr lang="en-IE" altLang="en-US" b="1" dirty="0">
                <a:solidFill>
                  <a:schemeClr val="tx1"/>
                </a:solidFill>
              </a:rPr>
              <a:t>best</a:t>
            </a:r>
            <a:r>
              <a:rPr lang="en-IE" altLang="en-US" dirty="0">
                <a:solidFill>
                  <a:schemeClr val="tx1"/>
                </a:solidFill>
              </a:rPr>
              <a:t>?</a:t>
            </a:r>
          </a:p>
          <a:p>
            <a:pPr eaLnBrk="1" hangingPunct="1">
              <a:buFontTx/>
              <a:buNone/>
            </a:pPr>
            <a:r>
              <a:rPr lang="en-IE" altLang="en-US" dirty="0">
                <a:solidFill>
                  <a:schemeClr val="tx1"/>
                </a:solidFill>
              </a:rPr>
              <a:t>Place suitable to </a:t>
            </a:r>
            <a:r>
              <a:rPr lang="en-IE" altLang="en-US" b="1" dirty="0">
                <a:solidFill>
                  <a:schemeClr val="tx1"/>
                </a:solidFill>
              </a:rPr>
              <a:t>task</a:t>
            </a:r>
          </a:p>
          <a:p>
            <a:pPr eaLnBrk="1" hangingPunct="1">
              <a:buFontTx/>
              <a:buNone/>
            </a:pPr>
            <a:r>
              <a:rPr lang="en-IE" altLang="en-US" dirty="0">
                <a:solidFill>
                  <a:schemeClr val="tx1"/>
                </a:solidFill>
              </a:rPr>
              <a:t>Set it up for your studies </a:t>
            </a:r>
          </a:p>
          <a:p>
            <a:pPr eaLnBrk="1" hangingPunct="1">
              <a:buFontTx/>
              <a:buNone/>
            </a:pPr>
            <a:endParaRPr lang="en-IE" altLang="en-US" dirty="0">
              <a:solidFill>
                <a:schemeClr val="tx1"/>
              </a:solidFill>
            </a:endParaRPr>
          </a:p>
          <a:p>
            <a:pPr eaLnBrk="1" hangingPunct="1">
              <a:buFontTx/>
              <a:buNone/>
            </a:pPr>
            <a:r>
              <a:rPr lang="en-IE" altLang="en-US" dirty="0">
                <a:solidFill>
                  <a:schemeClr val="tx1"/>
                </a:solidFill>
              </a:rPr>
              <a:t> </a:t>
            </a:r>
          </a:p>
          <a:p>
            <a:pPr eaLnBrk="1" hangingPunct="1">
              <a:buFontTx/>
              <a:buNone/>
            </a:pPr>
            <a:r>
              <a:rPr lang="en-IE" altLang="en-US" dirty="0">
                <a:solidFill>
                  <a:schemeClr val="tx1"/>
                </a:solidFill>
              </a:rPr>
              <a:t>If you don’t have a dedicated space – get a large plastic box and make a mobile study station!</a:t>
            </a:r>
          </a:p>
          <a:p>
            <a:pPr eaLnBrk="1" hangingPunct="1"/>
            <a:endParaRPr lang="en-IE" altLang="en-US" dirty="0"/>
          </a:p>
          <a:p>
            <a:pPr eaLnBrk="1" hangingPunct="1"/>
            <a:endParaRPr lang="en-GB" altLang="en-US" dirty="0"/>
          </a:p>
        </p:txBody>
      </p:sp>
      <p:pic>
        <p:nvPicPr>
          <p:cNvPr id="3" name="Picture 2">
            <a:extLst>
              <a:ext uri="{FF2B5EF4-FFF2-40B4-BE49-F238E27FC236}">
                <a16:creationId xmlns:a16="http://schemas.microsoft.com/office/drawing/2014/main" id="{C900F0F3-539A-DC47-94DF-5A8E39A48E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7533" y="1441778"/>
            <a:ext cx="2615513" cy="2016125"/>
          </a:xfrm>
          <a:prstGeom prst="rect">
            <a:avLst/>
          </a:prstGeom>
        </p:spPr>
      </p:pic>
    </p:spTree>
    <p:custDataLst>
      <p:tags r:id="rId1"/>
    </p:custDataLst>
    <p:extLst>
      <p:ext uri="{BB962C8B-B14F-4D97-AF65-F5344CB8AC3E}">
        <p14:creationId xmlns:p14="http://schemas.microsoft.com/office/powerpoint/2010/main" val="24127941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1555">
                                            <p:txEl>
                                              <p:pRg st="0" end="0"/>
                                            </p:txEl>
                                          </p:spTgt>
                                        </p:tgtEl>
                                        <p:attrNameLst>
                                          <p:attrName>style.visibility</p:attrName>
                                        </p:attrNameLst>
                                      </p:cBhvr>
                                      <p:to>
                                        <p:strVal val="visible"/>
                                      </p:to>
                                    </p:set>
                                    <p:animEffect transition="in" filter="fade">
                                      <p:cBhvr>
                                        <p:cTn id="7" dur="2000"/>
                                        <p:tgtEl>
                                          <p:spTgt spid="151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1555">
                                            <p:txEl>
                                              <p:pRg st="1" end="1"/>
                                            </p:txEl>
                                          </p:spTgt>
                                        </p:tgtEl>
                                        <p:attrNameLst>
                                          <p:attrName>style.visibility</p:attrName>
                                        </p:attrNameLst>
                                      </p:cBhvr>
                                      <p:to>
                                        <p:strVal val="visible"/>
                                      </p:to>
                                    </p:set>
                                    <p:animEffect transition="in" filter="fade">
                                      <p:cBhvr>
                                        <p:cTn id="12" dur="2000"/>
                                        <p:tgtEl>
                                          <p:spTgt spid="151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1555">
                                            <p:txEl>
                                              <p:pRg st="2" end="2"/>
                                            </p:txEl>
                                          </p:spTgt>
                                        </p:tgtEl>
                                        <p:attrNameLst>
                                          <p:attrName>style.visibility</p:attrName>
                                        </p:attrNameLst>
                                      </p:cBhvr>
                                      <p:to>
                                        <p:strVal val="visible"/>
                                      </p:to>
                                    </p:set>
                                    <p:animEffect transition="in" filter="fade">
                                      <p:cBhvr>
                                        <p:cTn id="17" dur="2000"/>
                                        <p:tgtEl>
                                          <p:spTgt spid="151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1555">
                                            <p:txEl>
                                              <p:pRg st="4" end="4"/>
                                            </p:txEl>
                                          </p:spTgt>
                                        </p:tgtEl>
                                        <p:attrNameLst>
                                          <p:attrName>style.visibility</p:attrName>
                                        </p:attrNameLst>
                                      </p:cBhvr>
                                      <p:to>
                                        <p:strVal val="visible"/>
                                      </p:to>
                                    </p:set>
                                    <p:animEffect transition="in" filter="fade">
                                      <p:cBhvr>
                                        <p:cTn id="22" dur="2000"/>
                                        <p:tgtEl>
                                          <p:spTgt spid="15155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1555">
                                            <p:txEl>
                                              <p:pRg st="5" end="5"/>
                                            </p:txEl>
                                          </p:spTgt>
                                        </p:tgtEl>
                                        <p:attrNameLst>
                                          <p:attrName>style.visibility</p:attrName>
                                        </p:attrNameLst>
                                      </p:cBhvr>
                                      <p:to>
                                        <p:strVal val="visible"/>
                                      </p:to>
                                    </p:set>
                                    <p:animEffect transition="in" filter="fade">
                                      <p:cBhvr>
                                        <p:cTn id="27" dur="2000"/>
                                        <p:tgtEl>
                                          <p:spTgt spid="151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95F46-7247-41F7-9343-B834B0B30706}"/>
              </a:ext>
            </a:extLst>
          </p:cNvPr>
          <p:cNvSpPr>
            <a:spLocks noGrp="1"/>
          </p:cNvSpPr>
          <p:nvPr>
            <p:ph type="title"/>
          </p:nvPr>
        </p:nvSpPr>
        <p:spPr/>
        <p:txBody>
          <a:bodyPr/>
          <a:lstStyle/>
          <a:p>
            <a:r>
              <a:rPr lang="en-IE" dirty="0"/>
              <a:t>Getting Started</a:t>
            </a:r>
          </a:p>
        </p:txBody>
      </p:sp>
      <p:sp>
        <p:nvSpPr>
          <p:cNvPr id="3" name="Text Placeholder 2">
            <a:extLst>
              <a:ext uri="{FF2B5EF4-FFF2-40B4-BE49-F238E27FC236}">
                <a16:creationId xmlns:a16="http://schemas.microsoft.com/office/drawing/2014/main" id="{DDFF7C18-8A10-19DC-7047-5EB41E49E38B}"/>
              </a:ext>
            </a:extLst>
          </p:cNvPr>
          <p:cNvSpPr>
            <a:spLocks noGrp="1"/>
          </p:cNvSpPr>
          <p:nvPr>
            <p:ph type="body" sz="quarter" idx="11"/>
          </p:nvPr>
        </p:nvSpPr>
        <p:spPr>
          <a:xfrm>
            <a:off x="611560" y="5229200"/>
            <a:ext cx="7272808" cy="1008112"/>
          </a:xfrm>
        </p:spPr>
        <p:txBody>
          <a:bodyPr/>
          <a:lstStyle/>
          <a:p>
            <a:r>
              <a:rPr lang="en-IE" dirty="0"/>
              <a:t>Five minutes of free writing</a:t>
            </a:r>
          </a:p>
        </p:txBody>
      </p:sp>
      <p:pic>
        <p:nvPicPr>
          <p:cNvPr id="5" name="Picture 4">
            <a:extLst>
              <a:ext uri="{FF2B5EF4-FFF2-40B4-BE49-F238E27FC236}">
                <a16:creationId xmlns:a16="http://schemas.microsoft.com/office/drawing/2014/main" id="{957A8367-5208-1CD1-5860-9ACE76724DB2}"/>
              </a:ext>
            </a:extLst>
          </p:cNvPr>
          <p:cNvPicPr>
            <a:picLocks noChangeAspect="1"/>
          </p:cNvPicPr>
          <p:nvPr/>
        </p:nvPicPr>
        <p:blipFill>
          <a:blip r:embed="rId2"/>
          <a:stretch>
            <a:fillRect/>
          </a:stretch>
        </p:blipFill>
        <p:spPr>
          <a:xfrm>
            <a:off x="755576" y="1772816"/>
            <a:ext cx="5611530" cy="3031684"/>
          </a:xfrm>
          <a:prstGeom prst="rect">
            <a:avLst/>
          </a:prstGeom>
        </p:spPr>
      </p:pic>
    </p:spTree>
    <p:extLst>
      <p:ext uri="{BB962C8B-B14F-4D97-AF65-F5344CB8AC3E}">
        <p14:creationId xmlns:p14="http://schemas.microsoft.com/office/powerpoint/2010/main" val="3438775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DBA3-1F15-B3FF-4203-7662A93EF80C}"/>
              </a:ext>
            </a:extLst>
          </p:cNvPr>
          <p:cNvSpPr>
            <a:spLocks noGrp="1"/>
          </p:cNvSpPr>
          <p:nvPr>
            <p:ph type="title"/>
          </p:nvPr>
        </p:nvSpPr>
        <p:spPr/>
        <p:txBody>
          <a:bodyPr/>
          <a:lstStyle/>
          <a:p>
            <a:r>
              <a:rPr lang="en-IE" dirty="0"/>
              <a:t>Free writing Exercise</a:t>
            </a:r>
          </a:p>
        </p:txBody>
      </p:sp>
      <p:sp>
        <p:nvSpPr>
          <p:cNvPr id="3" name="Text Placeholder 2">
            <a:extLst>
              <a:ext uri="{FF2B5EF4-FFF2-40B4-BE49-F238E27FC236}">
                <a16:creationId xmlns:a16="http://schemas.microsoft.com/office/drawing/2014/main" id="{153274EE-F730-A196-FC79-7AD750A4CE5E}"/>
              </a:ext>
            </a:extLst>
          </p:cNvPr>
          <p:cNvSpPr>
            <a:spLocks noGrp="1"/>
          </p:cNvSpPr>
          <p:nvPr>
            <p:ph type="body" sz="quarter" idx="11"/>
          </p:nvPr>
        </p:nvSpPr>
        <p:spPr>
          <a:xfrm>
            <a:off x="179512" y="1988840"/>
            <a:ext cx="3816424" cy="3960440"/>
          </a:xfrm>
        </p:spPr>
        <p:txBody>
          <a:bodyPr/>
          <a:lstStyle/>
          <a:p>
            <a:pPr marL="0" indent="0">
              <a:buNone/>
            </a:pPr>
            <a:r>
              <a:rPr lang="en-IE" dirty="0">
                <a:solidFill>
                  <a:schemeClr val="tx1"/>
                </a:solidFill>
              </a:rPr>
              <a:t>Take five minutes:</a:t>
            </a:r>
          </a:p>
          <a:p>
            <a:pPr marL="0" indent="0">
              <a:buNone/>
            </a:pPr>
            <a:endParaRPr lang="en-IE" dirty="0">
              <a:solidFill>
                <a:schemeClr val="tx1"/>
              </a:solidFill>
            </a:endParaRPr>
          </a:p>
          <a:p>
            <a:pPr marL="0" indent="0">
              <a:buNone/>
            </a:pPr>
            <a:r>
              <a:rPr lang="en-IE" dirty="0">
                <a:solidFill>
                  <a:schemeClr val="tx1"/>
                </a:solidFill>
              </a:rPr>
              <a:t>Write full sentences on what you know, or don’t know, about academic writing at Masters level in Trinity.</a:t>
            </a:r>
          </a:p>
        </p:txBody>
      </p:sp>
      <p:pic>
        <p:nvPicPr>
          <p:cNvPr id="5" name="Picture 4" descr="Clock hour hand at 12 and minute hand at ten">
            <a:extLst>
              <a:ext uri="{FF2B5EF4-FFF2-40B4-BE49-F238E27FC236}">
                <a16:creationId xmlns:a16="http://schemas.microsoft.com/office/drawing/2014/main" id="{62E3903C-F2D9-0A6A-A80B-599056355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0838" y="2276872"/>
            <a:ext cx="4536306" cy="3024204"/>
          </a:xfrm>
          <a:prstGeom prst="rect">
            <a:avLst/>
          </a:prstGeom>
        </p:spPr>
      </p:pic>
    </p:spTree>
    <p:extLst>
      <p:ext uri="{BB962C8B-B14F-4D97-AF65-F5344CB8AC3E}">
        <p14:creationId xmlns:p14="http://schemas.microsoft.com/office/powerpoint/2010/main" val="824246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0C827-4943-4FB5-B764-4399273E50A2}"/>
              </a:ext>
            </a:extLst>
          </p:cNvPr>
          <p:cNvSpPr>
            <a:spLocks noGrp="1"/>
          </p:cNvSpPr>
          <p:nvPr>
            <p:ph type="title"/>
          </p:nvPr>
        </p:nvSpPr>
        <p:spPr>
          <a:xfrm>
            <a:off x="457200" y="0"/>
            <a:ext cx="8229600" cy="692696"/>
          </a:xfrm>
        </p:spPr>
        <p:txBody>
          <a:bodyPr/>
          <a:lstStyle/>
          <a:p>
            <a:pPr algn="l"/>
            <a:r>
              <a:rPr lang="en-IE"/>
              <a:t>Features of academic writing</a:t>
            </a:r>
            <a:endParaRPr lang="en-IE" dirty="0"/>
          </a:p>
        </p:txBody>
      </p:sp>
      <p:sp>
        <p:nvSpPr>
          <p:cNvPr id="3" name="Content Placeholder 2">
            <a:extLst>
              <a:ext uri="{FF2B5EF4-FFF2-40B4-BE49-F238E27FC236}">
                <a16:creationId xmlns:a16="http://schemas.microsoft.com/office/drawing/2014/main" id="{E6EDC254-9082-4D91-B6F2-D7E1E7A26049}"/>
              </a:ext>
            </a:extLst>
          </p:cNvPr>
          <p:cNvSpPr>
            <a:spLocks noGrp="1"/>
          </p:cNvSpPr>
          <p:nvPr>
            <p:ph idx="1"/>
          </p:nvPr>
        </p:nvSpPr>
        <p:spPr>
          <a:xfrm>
            <a:off x="459768" y="1381506"/>
            <a:ext cx="4768554" cy="4100135"/>
          </a:xfrm>
        </p:spPr>
        <p:txBody>
          <a:bodyPr vert="horz" lIns="91440" tIns="45720" rIns="91440" bIns="45720" rtlCol="0" anchor="t">
            <a:normAutofit fontScale="92500" lnSpcReduction="10000"/>
          </a:bodyPr>
          <a:lstStyle/>
          <a:p>
            <a:pPr marL="514350" indent="-514350">
              <a:buFont typeface="+mj-lt"/>
              <a:buAutoNum type="arabicPeriod"/>
            </a:pPr>
            <a:r>
              <a:rPr lang="en-IE" altLang="en-US" dirty="0">
                <a:solidFill>
                  <a:schemeClr val="tx1"/>
                </a:solidFill>
                <a:latin typeface="Segoe UI"/>
                <a:cs typeface="Segoe UI"/>
              </a:rPr>
              <a:t>Formal language</a:t>
            </a:r>
            <a:br>
              <a:rPr lang="en-IE" altLang="en-US" dirty="0">
                <a:solidFill>
                  <a:schemeClr val="tx1"/>
                </a:solidFill>
                <a:latin typeface="Segoe UI"/>
                <a:cs typeface="Segoe UI"/>
              </a:rPr>
            </a:br>
            <a:endParaRPr lang="en-IE" altLang="en-US" dirty="0">
              <a:solidFill>
                <a:schemeClr val="tx1"/>
              </a:solidFill>
            </a:endParaRPr>
          </a:p>
          <a:p>
            <a:pPr marL="514350" indent="-514350">
              <a:buFont typeface="+mj-lt"/>
              <a:buAutoNum type="arabicPeriod"/>
            </a:pPr>
            <a:r>
              <a:rPr lang="en-IE" altLang="en-US" dirty="0">
                <a:solidFill>
                  <a:schemeClr val="tx1"/>
                </a:solidFill>
                <a:latin typeface="Segoe UI"/>
                <a:cs typeface="Segoe UI"/>
              </a:rPr>
              <a:t>Clarity &amp; cohesion</a:t>
            </a:r>
            <a:br>
              <a:rPr lang="en-IE" altLang="en-US" dirty="0">
                <a:solidFill>
                  <a:schemeClr val="tx1"/>
                </a:solidFill>
                <a:latin typeface="Segoe UI"/>
                <a:cs typeface="Segoe UI"/>
              </a:rPr>
            </a:br>
            <a:endParaRPr lang="en-IE" altLang="en-US" dirty="0">
              <a:solidFill>
                <a:schemeClr val="tx1"/>
              </a:solidFill>
            </a:endParaRPr>
          </a:p>
          <a:p>
            <a:pPr marL="514350" indent="-514350">
              <a:buFont typeface="+mj-lt"/>
              <a:buAutoNum type="arabicPeriod"/>
            </a:pPr>
            <a:r>
              <a:rPr lang="en-IE" altLang="en-US" dirty="0">
                <a:solidFill>
                  <a:schemeClr val="tx1"/>
                </a:solidFill>
                <a:latin typeface="Segoe UI"/>
                <a:cs typeface="Segoe UI"/>
              </a:rPr>
              <a:t>Detached &amp; objective</a:t>
            </a:r>
            <a:br>
              <a:rPr lang="en-IE" altLang="en-US" dirty="0">
                <a:solidFill>
                  <a:schemeClr val="tx1"/>
                </a:solidFill>
                <a:latin typeface="Segoe UI"/>
                <a:cs typeface="Segoe UI"/>
              </a:rPr>
            </a:br>
            <a:endParaRPr lang="en-IE" altLang="en-US" dirty="0">
              <a:solidFill>
                <a:schemeClr val="tx1"/>
              </a:solidFill>
            </a:endParaRPr>
          </a:p>
          <a:p>
            <a:pPr marL="514350" indent="-514350">
              <a:buFont typeface="+mj-lt"/>
              <a:buAutoNum type="arabicPeriod"/>
            </a:pPr>
            <a:r>
              <a:rPr lang="en-IE" altLang="en-US" dirty="0">
                <a:solidFill>
                  <a:schemeClr val="tx1"/>
                </a:solidFill>
                <a:latin typeface="Segoe UI"/>
                <a:cs typeface="Segoe UI"/>
              </a:rPr>
              <a:t>Argument with evidence (referencing)</a:t>
            </a:r>
            <a:br>
              <a:rPr lang="en-IE" altLang="en-US" dirty="0">
                <a:solidFill>
                  <a:schemeClr val="tx1"/>
                </a:solidFill>
                <a:latin typeface="Segoe UI"/>
                <a:cs typeface="Segoe UI"/>
              </a:rPr>
            </a:br>
            <a:endParaRPr lang="en-IE" altLang="en-US" dirty="0">
              <a:solidFill>
                <a:schemeClr val="tx1"/>
              </a:solidFill>
            </a:endParaRPr>
          </a:p>
          <a:p>
            <a:pPr marL="514350" indent="-514350">
              <a:buFont typeface="+mj-lt"/>
              <a:buAutoNum type="arabicPeriod"/>
            </a:pPr>
            <a:r>
              <a:rPr lang="en-IE" altLang="en-US" dirty="0">
                <a:solidFill>
                  <a:schemeClr val="tx1"/>
                </a:solidFill>
              </a:rPr>
              <a:t>Critical &amp; analytical</a:t>
            </a:r>
          </a:p>
          <a:p>
            <a:pPr marL="0" indent="0">
              <a:buNone/>
            </a:pPr>
            <a:endParaRPr lang="en-IE" altLang="en-US" dirty="0">
              <a:solidFill>
                <a:schemeClr val="tx1"/>
              </a:solidFill>
            </a:endParaRPr>
          </a:p>
          <a:p>
            <a:pPr marL="0" indent="0">
              <a:buNone/>
            </a:pPr>
            <a:endParaRPr lang="en-IE" altLang="en-US" dirty="0">
              <a:solidFill>
                <a:schemeClr val="tx1"/>
              </a:solidFill>
            </a:endParaRPr>
          </a:p>
          <a:p>
            <a:endParaRPr lang="en-IE" altLang="en-US" dirty="0"/>
          </a:p>
          <a:p>
            <a:endParaRPr lang="en-IE" dirty="0"/>
          </a:p>
        </p:txBody>
      </p:sp>
      <p:pic>
        <p:nvPicPr>
          <p:cNvPr id="4" name="Picture 3">
            <a:extLst>
              <a:ext uri="{FF2B5EF4-FFF2-40B4-BE49-F238E27FC236}">
                <a16:creationId xmlns:a16="http://schemas.microsoft.com/office/drawing/2014/main" id="{CDBEC28D-08D7-4A78-9C41-5CCE338AB5C2}"/>
              </a:ext>
            </a:extLst>
          </p:cNvPr>
          <p:cNvPicPr>
            <a:picLocks noChangeAspect="1"/>
          </p:cNvPicPr>
          <p:nvPr/>
        </p:nvPicPr>
        <p:blipFill>
          <a:blip r:embed="rId2"/>
          <a:stretch>
            <a:fillRect/>
          </a:stretch>
        </p:blipFill>
        <p:spPr>
          <a:xfrm>
            <a:off x="6012160" y="1916832"/>
            <a:ext cx="2851513" cy="2135882"/>
          </a:xfrm>
          <a:prstGeom prst="rect">
            <a:avLst/>
          </a:prstGeom>
        </p:spPr>
      </p:pic>
    </p:spTree>
    <p:extLst>
      <p:ext uri="{BB962C8B-B14F-4D97-AF65-F5344CB8AC3E}">
        <p14:creationId xmlns:p14="http://schemas.microsoft.com/office/powerpoint/2010/main" val="2602693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BBFA5-53B6-4460-8A71-27260CD8C39E}"/>
              </a:ext>
            </a:extLst>
          </p:cNvPr>
          <p:cNvSpPr>
            <a:spLocks noGrp="1"/>
          </p:cNvSpPr>
          <p:nvPr>
            <p:ph type="title"/>
          </p:nvPr>
        </p:nvSpPr>
        <p:spPr>
          <a:xfrm>
            <a:off x="454601" y="53752"/>
            <a:ext cx="8229600" cy="926976"/>
          </a:xfrm>
        </p:spPr>
        <p:txBody>
          <a:bodyPr/>
          <a:lstStyle/>
          <a:p>
            <a:pPr algn="l"/>
            <a:r>
              <a:rPr lang="en-IE" dirty="0"/>
              <a:t>1. Formal language</a:t>
            </a:r>
          </a:p>
        </p:txBody>
      </p:sp>
      <p:sp>
        <p:nvSpPr>
          <p:cNvPr id="3" name="Content Placeholder 2">
            <a:extLst>
              <a:ext uri="{FF2B5EF4-FFF2-40B4-BE49-F238E27FC236}">
                <a16:creationId xmlns:a16="http://schemas.microsoft.com/office/drawing/2014/main" id="{26F946F5-F91F-46A6-9AAD-4FF8609AD630}"/>
              </a:ext>
            </a:extLst>
          </p:cNvPr>
          <p:cNvSpPr>
            <a:spLocks noGrp="1"/>
          </p:cNvSpPr>
          <p:nvPr>
            <p:ph idx="1"/>
          </p:nvPr>
        </p:nvSpPr>
        <p:spPr>
          <a:xfrm>
            <a:off x="454601" y="836712"/>
            <a:ext cx="8229600" cy="4824536"/>
          </a:xfrm>
        </p:spPr>
        <p:txBody>
          <a:bodyPr>
            <a:normAutofit fontScale="92500"/>
          </a:bodyPr>
          <a:lstStyle/>
          <a:p>
            <a:r>
              <a:rPr lang="en-IE" b="1" dirty="0">
                <a:solidFill>
                  <a:schemeClr val="tx1"/>
                </a:solidFill>
              </a:rPr>
              <a:t>Avoid the three Cs</a:t>
            </a:r>
            <a:r>
              <a:rPr lang="en-IE" dirty="0">
                <a:solidFill>
                  <a:schemeClr val="tx1"/>
                </a:solidFill>
              </a:rPr>
              <a:t>:</a:t>
            </a:r>
          </a:p>
          <a:p>
            <a:pPr lvl="1"/>
            <a:r>
              <a:rPr lang="en-IE" dirty="0">
                <a:solidFill>
                  <a:schemeClr val="tx1"/>
                </a:solidFill>
              </a:rPr>
              <a:t>Contractions</a:t>
            </a:r>
            <a:r>
              <a:rPr lang="en-IE" b="1" dirty="0">
                <a:solidFill>
                  <a:schemeClr val="tx1"/>
                </a:solidFill>
              </a:rPr>
              <a:t> </a:t>
            </a:r>
            <a:r>
              <a:rPr lang="en-IE" dirty="0">
                <a:solidFill>
                  <a:schemeClr val="tx1"/>
                </a:solidFill>
              </a:rPr>
              <a:t>(isn't, didn't could've etc);</a:t>
            </a:r>
          </a:p>
          <a:p>
            <a:pPr lvl="1"/>
            <a:r>
              <a:rPr lang="en-IE" dirty="0">
                <a:solidFill>
                  <a:schemeClr val="tx1"/>
                </a:solidFill>
              </a:rPr>
              <a:t>Clichés</a:t>
            </a:r>
            <a:r>
              <a:rPr lang="en-IE" b="1" dirty="0">
                <a:solidFill>
                  <a:schemeClr val="tx1"/>
                </a:solidFill>
              </a:rPr>
              <a:t> </a:t>
            </a:r>
            <a:r>
              <a:rPr lang="en-IE" dirty="0">
                <a:solidFill>
                  <a:schemeClr val="tx1"/>
                </a:solidFill>
              </a:rPr>
              <a:t>(in the nick of time, this day and age etc)</a:t>
            </a:r>
          </a:p>
          <a:p>
            <a:pPr lvl="1"/>
            <a:r>
              <a:rPr lang="en-IE" dirty="0">
                <a:solidFill>
                  <a:schemeClr val="tx1"/>
                </a:solidFill>
              </a:rPr>
              <a:t>Colloquialisms</a:t>
            </a:r>
            <a:r>
              <a:rPr lang="en-IE" b="1" dirty="0">
                <a:solidFill>
                  <a:schemeClr val="tx1"/>
                </a:solidFill>
              </a:rPr>
              <a:t> </a:t>
            </a:r>
            <a:r>
              <a:rPr lang="en-IE" dirty="0">
                <a:solidFill>
                  <a:schemeClr val="tx1"/>
                </a:solidFill>
              </a:rPr>
              <a:t>(kids, mums, loads of, cool etc).</a:t>
            </a:r>
          </a:p>
          <a:p>
            <a:pPr marL="457200" lvl="1" indent="0">
              <a:buNone/>
            </a:pPr>
            <a:endParaRPr lang="en-IE" dirty="0">
              <a:solidFill>
                <a:schemeClr val="tx1"/>
              </a:solidFill>
            </a:endParaRPr>
          </a:p>
          <a:p>
            <a:r>
              <a:rPr lang="en-IE" dirty="0">
                <a:solidFill>
                  <a:schemeClr val="tx1"/>
                </a:solidFill>
              </a:rPr>
              <a:t>More formal words:</a:t>
            </a:r>
          </a:p>
          <a:p>
            <a:pPr lvl="1"/>
            <a:r>
              <a:rPr lang="en-IE" dirty="0">
                <a:solidFill>
                  <a:schemeClr val="tx1"/>
                </a:solidFill>
              </a:rPr>
              <a:t> use 'quotation' rather than 'quote’, </a:t>
            </a:r>
          </a:p>
          <a:p>
            <a:pPr lvl="1"/>
            <a:r>
              <a:rPr lang="en-IE" dirty="0">
                <a:solidFill>
                  <a:schemeClr val="tx1"/>
                </a:solidFill>
              </a:rPr>
              <a:t>'many' rather than 'lots of' and</a:t>
            </a:r>
          </a:p>
          <a:p>
            <a:pPr lvl="1"/>
            <a:r>
              <a:rPr lang="en-IE" dirty="0">
                <a:solidFill>
                  <a:schemeClr val="tx1"/>
                </a:solidFill>
              </a:rPr>
              <a:t> 'obtain', 'acquire' or 'become' instead of 'get’</a:t>
            </a:r>
          </a:p>
          <a:p>
            <a:pPr marL="457200" lvl="1" indent="0">
              <a:buNone/>
            </a:pPr>
            <a:endParaRPr lang="en-IE" dirty="0">
              <a:solidFill>
                <a:schemeClr val="tx1"/>
              </a:solidFill>
            </a:endParaRPr>
          </a:p>
          <a:p>
            <a:r>
              <a:rPr lang="en-IE" dirty="0">
                <a:solidFill>
                  <a:schemeClr val="tx1"/>
                </a:solidFill>
              </a:rPr>
              <a:t>Pronouns – Avoid first person (I) or third person (It)</a:t>
            </a:r>
          </a:p>
          <a:p>
            <a:endParaRPr lang="en-IE" dirty="0"/>
          </a:p>
        </p:txBody>
      </p:sp>
    </p:spTree>
    <p:extLst>
      <p:ext uri="{BB962C8B-B14F-4D97-AF65-F5344CB8AC3E}">
        <p14:creationId xmlns:p14="http://schemas.microsoft.com/office/powerpoint/2010/main" val="3407489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0C827-4943-4FB5-B764-4399273E50A2}"/>
              </a:ext>
            </a:extLst>
          </p:cNvPr>
          <p:cNvSpPr>
            <a:spLocks noGrp="1"/>
          </p:cNvSpPr>
          <p:nvPr>
            <p:ph type="title"/>
          </p:nvPr>
        </p:nvSpPr>
        <p:spPr>
          <a:xfrm>
            <a:off x="457200" y="0"/>
            <a:ext cx="8229600" cy="692696"/>
          </a:xfrm>
        </p:spPr>
        <p:txBody>
          <a:bodyPr/>
          <a:lstStyle/>
          <a:p>
            <a:pPr algn="l"/>
            <a:r>
              <a:rPr lang="en-IE" dirty="0"/>
              <a:t>2. Clarity</a:t>
            </a:r>
          </a:p>
        </p:txBody>
      </p:sp>
      <p:sp>
        <p:nvSpPr>
          <p:cNvPr id="3" name="Content Placeholder 2">
            <a:extLst>
              <a:ext uri="{FF2B5EF4-FFF2-40B4-BE49-F238E27FC236}">
                <a16:creationId xmlns:a16="http://schemas.microsoft.com/office/drawing/2014/main" id="{E6EDC254-9082-4D91-B6F2-D7E1E7A26049}"/>
              </a:ext>
            </a:extLst>
          </p:cNvPr>
          <p:cNvSpPr>
            <a:spLocks noGrp="1"/>
          </p:cNvSpPr>
          <p:nvPr>
            <p:ph idx="1"/>
          </p:nvPr>
        </p:nvSpPr>
        <p:spPr>
          <a:xfrm>
            <a:off x="452128" y="980728"/>
            <a:ext cx="8229600" cy="4248472"/>
          </a:xfrm>
        </p:spPr>
        <p:txBody>
          <a:bodyPr>
            <a:normAutofit/>
          </a:bodyPr>
          <a:lstStyle/>
          <a:p>
            <a:r>
              <a:rPr lang="en-IE"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Concise</a:t>
            </a:r>
          </a:p>
          <a:p>
            <a:r>
              <a:rPr lang="en-IE"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Coherent</a:t>
            </a:r>
          </a:p>
          <a:p>
            <a:r>
              <a:rPr lang="en-IE"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Cohesive</a:t>
            </a:r>
          </a:p>
          <a:p>
            <a:r>
              <a:rPr lang="en-IE"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Logical structure </a:t>
            </a:r>
          </a:p>
          <a:p>
            <a:pPr lvl="1"/>
            <a:r>
              <a:rPr lang="en-IE"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Overall </a:t>
            </a:r>
          </a:p>
          <a:p>
            <a:pPr lvl="1"/>
            <a:r>
              <a:rPr lang="en-IE" altLang="en-US" dirty="0">
                <a:solidFill>
                  <a:schemeClr val="tx1"/>
                </a:solidFill>
                <a:latin typeface="Calibri" panose="020F0502020204030204" pitchFamily="34" charset="0"/>
                <a:ea typeface="Calibri" panose="020F0502020204030204" pitchFamily="34" charset="0"/>
                <a:cs typeface="Calibri" panose="020F0502020204030204" pitchFamily="34" charset="0"/>
              </a:rPr>
              <a:t>Paragraph level</a:t>
            </a:r>
          </a:p>
          <a:p>
            <a:pPr marL="0" indent="0">
              <a:buNone/>
            </a:pPr>
            <a:endParaRPr lang="en-IE" altLang="en-US" dirty="0">
              <a:latin typeface="Calibri" panose="020F0502020204030204" pitchFamily="34" charset="0"/>
              <a:ea typeface="Calibri" panose="020F0502020204030204" pitchFamily="34" charset="0"/>
              <a:cs typeface="Calibri" panose="020F0502020204030204" pitchFamily="34" charset="0"/>
            </a:endParaRPr>
          </a:p>
          <a:p>
            <a:endParaRPr lang="en-IE"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F050F116-6EA4-46F9-BF06-0DF77280A112}"/>
              </a:ext>
            </a:extLst>
          </p:cNvPr>
          <p:cNvPicPr>
            <a:picLocks noChangeAspect="1"/>
          </p:cNvPicPr>
          <p:nvPr/>
        </p:nvPicPr>
        <p:blipFill>
          <a:blip r:embed="rId2"/>
          <a:stretch>
            <a:fillRect/>
          </a:stretch>
        </p:blipFill>
        <p:spPr>
          <a:xfrm>
            <a:off x="4998328" y="1772816"/>
            <a:ext cx="3704585" cy="2630997"/>
          </a:xfrm>
          <a:prstGeom prst="rect">
            <a:avLst/>
          </a:prstGeom>
        </p:spPr>
      </p:pic>
    </p:spTree>
    <p:extLst>
      <p:ext uri="{BB962C8B-B14F-4D97-AF65-F5344CB8AC3E}">
        <p14:creationId xmlns:p14="http://schemas.microsoft.com/office/powerpoint/2010/main" val="2604565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457D2-159F-4358-B6F4-7AC8F68A8DD5}"/>
              </a:ext>
            </a:extLst>
          </p:cNvPr>
          <p:cNvSpPr>
            <a:spLocks noGrp="1"/>
          </p:cNvSpPr>
          <p:nvPr>
            <p:ph type="title"/>
          </p:nvPr>
        </p:nvSpPr>
        <p:spPr>
          <a:xfrm>
            <a:off x="442811" y="0"/>
            <a:ext cx="8229600" cy="1143000"/>
          </a:xfrm>
        </p:spPr>
        <p:txBody>
          <a:bodyPr/>
          <a:lstStyle/>
          <a:p>
            <a:pPr algn="l"/>
            <a:r>
              <a:rPr lang="en-IE" dirty="0"/>
              <a:t>3. Detached &amp; objective</a:t>
            </a:r>
          </a:p>
        </p:txBody>
      </p:sp>
      <p:sp>
        <p:nvSpPr>
          <p:cNvPr id="3" name="Content Placeholder 2">
            <a:extLst>
              <a:ext uri="{FF2B5EF4-FFF2-40B4-BE49-F238E27FC236}">
                <a16:creationId xmlns:a16="http://schemas.microsoft.com/office/drawing/2014/main" id="{9F458DBA-E1E9-4F44-99BD-937C08687E1B}"/>
              </a:ext>
            </a:extLst>
          </p:cNvPr>
          <p:cNvSpPr>
            <a:spLocks noGrp="1"/>
          </p:cNvSpPr>
          <p:nvPr>
            <p:ph idx="1"/>
          </p:nvPr>
        </p:nvSpPr>
        <p:spPr>
          <a:xfrm>
            <a:off x="471505" y="1331640"/>
            <a:ext cx="8229600" cy="5193704"/>
          </a:xfrm>
        </p:spPr>
        <p:txBody>
          <a:bodyPr>
            <a:normAutofit/>
          </a:bodyPr>
          <a:lstStyle/>
          <a:p>
            <a:pPr marL="0" indent="0">
              <a:buNone/>
            </a:pPr>
            <a:r>
              <a:rPr lang="en-IE" altLang="en-US" sz="2400" dirty="0">
                <a:solidFill>
                  <a:schemeClr val="tx1"/>
                </a:solidFill>
              </a:rPr>
              <a:t>Example:</a:t>
            </a:r>
          </a:p>
          <a:p>
            <a:pPr marL="400050" lvl="1" indent="0">
              <a:buNone/>
            </a:pPr>
            <a:r>
              <a:rPr lang="en-IE" sz="2400" b="1" dirty="0">
                <a:solidFill>
                  <a:srgbClr val="00642D"/>
                </a:solidFill>
              </a:rPr>
              <a:t>Wrong</a:t>
            </a:r>
            <a:r>
              <a:rPr lang="en-IE" sz="2400" dirty="0">
                <a:solidFill>
                  <a:srgbClr val="00642D"/>
                </a:solidFill>
              </a:rPr>
              <a:t>: The conditions were really horrendous. It is no wonder that so many of the poor children suffered such dreadful diseases.</a:t>
            </a:r>
          </a:p>
          <a:p>
            <a:pPr marL="400050" lvl="1" indent="0">
              <a:buNone/>
            </a:pPr>
            <a:r>
              <a:rPr lang="en-IE" sz="2400" b="1" dirty="0">
                <a:solidFill>
                  <a:srgbClr val="00642D"/>
                </a:solidFill>
              </a:rPr>
              <a:t>Right</a:t>
            </a:r>
            <a:r>
              <a:rPr lang="en-IE" sz="2400" dirty="0">
                <a:solidFill>
                  <a:srgbClr val="00642D"/>
                </a:solidFill>
              </a:rPr>
              <a:t>: The conditions were poor and were likely to have contributed to the high levels of childhood infectious diseases that were observed.</a:t>
            </a:r>
          </a:p>
          <a:p>
            <a:pPr marL="400050" lvl="1" indent="0">
              <a:buNone/>
            </a:pPr>
            <a:endParaRPr lang="en-IE" sz="2400" dirty="0">
              <a:solidFill>
                <a:srgbClr val="00642D"/>
              </a:solidFill>
            </a:endParaRPr>
          </a:p>
          <a:p>
            <a:pPr marL="400050" lvl="1" indent="0" algn="r">
              <a:buNone/>
            </a:pPr>
            <a:r>
              <a:rPr lang="en-IE" altLang="en-US" sz="2000" dirty="0">
                <a:solidFill>
                  <a:schemeClr val="tx1"/>
                </a:solidFill>
              </a:rPr>
              <a:t>From</a:t>
            </a:r>
            <a:r>
              <a:rPr lang="en-IE" altLang="en-US" sz="2000" dirty="0">
                <a:solidFill>
                  <a:srgbClr val="00642D"/>
                </a:solidFill>
              </a:rPr>
              <a:t> </a:t>
            </a:r>
            <a:r>
              <a:rPr lang="en-IE" altLang="en-US" sz="2000" dirty="0">
                <a:solidFill>
                  <a:srgbClr val="00642D"/>
                </a:solidFill>
                <a:hlinkClick r:id="rId4"/>
              </a:rPr>
              <a:t>“Writing Academically: Academic Style,” University of Hull</a:t>
            </a:r>
            <a:endParaRPr lang="en-IE" altLang="en-US" sz="2000" dirty="0">
              <a:solidFill>
                <a:srgbClr val="00642D"/>
              </a:solidFill>
            </a:endParaRPr>
          </a:p>
          <a:p>
            <a:pPr marL="0" indent="0">
              <a:buNone/>
            </a:pPr>
            <a:endParaRPr lang="en-IE" sz="2400" dirty="0">
              <a:solidFill>
                <a:schemeClr val="tx1"/>
              </a:solidFill>
            </a:endParaRPr>
          </a:p>
          <a:p>
            <a:pPr marL="0" indent="0">
              <a:buNone/>
            </a:pPr>
            <a:r>
              <a:rPr lang="en-IE" sz="2400" dirty="0">
                <a:solidFill>
                  <a:schemeClr val="tx1"/>
                </a:solidFill>
              </a:rPr>
              <a:t>Cautious, hedging language – but don’t overdo it!</a:t>
            </a:r>
          </a:p>
        </p:txBody>
      </p:sp>
    </p:spTree>
    <p:custDataLst>
      <p:tags r:id="rId1"/>
    </p:custDataLst>
    <p:extLst>
      <p:ext uri="{BB962C8B-B14F-4D97-AF65-F5344CB8AC3E}">
        <p14:creationId xmlns:p14="http://schemas.microsoft.com/office/powerpoint/2010/main" val="1768642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53590-6AF6-4413-807D-D6F6965A2DE4}"/>
              </a:ext>
            </a:extLst>
          </p:cNvPr>
          <p:cNvSpPr>
            <a:spLocks noGrp="1"/>
          </p:cNvSpPr>
          <p:nvPr>
            <p:ph type="title"/>
          </p:nvPr>
        </p:nvSpPr>
        <p:spPr>
          <a:xfrm>
            <a:off x="470534" y="620688"/>
            <a:ext cx="8229600" cy="648072"/>
          </a:xfrm>
        </p:spPr>
        <p:txBody>
          <a:bodyPr>
            <a:normAutofit fontScale="90000"/>
          </a:bodyPr>
          <a:lstStyle/>
          <a:p>
            <a:pPr algn="l"/>
            <a:r>
              <a:rPr lang="en-IE" altLang="en-US" dirty="0"/>
              <a:t>4. Argument with evidence</a:t>
            </a:r>
            <a:br>
              <a:rPr lang="en-IE" altLang="en-US" dirty="0">
                <a:solidFill>
                  <a:schemeClr val="tx1"/>
                </a:solidFill>
              </a:rPr>
            </a:br>
            <a:endParaRPr lang="en-IE" dirty="0"/>
          </a:p>
        </p:txBody>
      </p:sp>
      <p:sp>
        <p:nvSpPr>
          <p:cNvPr id="3" name="Content Placeholder 2">
            <a:extLst>
              <a:ext uri="{FF2B5EF4-FFF2-40B4-BE49-F238E27FC236}">
                <a16:creationId xmlns:a16="http://schemas.microsoft.com/office/drawing/2014/main" id="{565678E2-57E5-4EE4-A433-BAAF5D6D79B5}"/>
              </a:ext>
            </a:extLst>
          </p:cNvPr>
          <p:cNvSpPr>
            <a:spLocks noGrp="1"/>
          </p:cNvSpPr>
          <p:nvPr>
            <p:ph idx="1"/>
          </p:nvPr>
        </p:nvSpPr>
        <p:spPr>
          <a:xfrm>
            <a:off x="457200" y="1268760"/>
            <a:ext cx="8435280" cy="4464496"/>
          </a:xfrm>
        </p:spPr>
        <p:txBody>
          <a:bodyPr>
            <a:normAutofit fontScale="70000" lnSpcReduction="20000"/>
          </a:bodyPr>
          <a:lstStyle/>
          <a:p>
            <a:pPr marL="0" indent="0">
              <a:lnSpc>
                <a:spcPct val="170000"/>
              </a:lnSpc>
              <a:buNone/>
            </a:pPr>
            <a:r>
              <a:rPr lang="en-US" altLang="en-US" sz="2800" b="0" dirty="0">
                <a:solidFill>
                  <a:schemeClr val="tx1"/>
                </a:solidFill>
              </a:rPr>
              <a:t>A strong argument is convincing; it offers evidence to back up the position. ​</a:t>
            </a:r>
          </a:p>
          <a:p>
            <a:pPr marL="0" indent="0">
              <a:buNone/>
            </a:pPr>
            <a:endParaRPr lang="en-US" altLang="en-US" sz="2800" b="0" dirty="0">
              <a:solidFill>
                <a:schemeClr val="tx1"/>
              </a:solidFill>
            </a:endParaRPr>
          </a:p>
          <a:p>
            <a:r>
              <a:rPr lang="en-US" altLang="en-US" sz="2800" b="0" dirty="0">
                <a:solidFill>
                  <a:schemeClr val="tx1"/>
                </a:solidFill>
              </a:rPr>
              <a:t>Draw on and cite a range of authors &amp; arguments​</a:t>
            </a:r>
          </a:p>
          <a:p>
            <a:pPr marL="0" indent="0">
              <a:buNone/>
            </a:pPr>
            <a:endParaRPr lang="en-US" altLang="en-US" sz="2800" b="0" dirty="0">
              <a:solidFill>
                <a:schemeClr val="tx1"/>
              </a:solidFill>
            </a:endParaRPr>
          </a:p>
          <a:p>
            <a:r>
              <a:rPr lang="en-US" altLang="en-US" sz="2800" b="0" dirty="0">
                <a:solidFill>
                  <a:schemeClr val="tx1"/>
                </a:solidFill>
              </a:rPr>
              <a:t>Balanced viewpoint​</a:t>
            </a:r>
          </a:p>
          <a:p>
            <a:endParaRPr lang="en-US" altLang="en-US" sz="2800" b="0" dirty="0">
              <a:solidFill>
                <a:schemeClr val="tx1"/>
              </a:solidFill>
            </a:endParaRPr>
          </a:p>
          <a:p>
            <a:pPr marL="0" indent="0">
              <a:lnSpc>
                <a:spcPct val="170000"/>
              </a:lnSpc>
              <a:buNone/>
            </a:pPr>
            <a:r>
              <a:rPr lang="en-US" altLang="en-US" dirty="0">
                <a:solidFill>
                  <a:schemeClr val="tx1"/>
                </a:solidFill>
              </a:rPr>
              <a:t>In business disciplines evidence for your argument might include peer-reviewed journals, empirical data from surveys, interviews or case studies, industry and professional reports (McKinsey, OECD) and official government or </a:t>
            </a:r>
            <a:r>
              <a:rPr lang="en-IE" dirty="0" err="1">
                <a:solidFill>
                  <a:schemeClr val="tx1"/>
                </a:solidFill>
              </a:rPr>
              <a:t>orginisational</a:t>
            </a:r>
            <a:r>
              <a:rPr lang="en-IE" dirty="0">
                <a:solidFill>
                  <a:schemeClr val="tx1"/>
                </a:solidFill>
              </a:rPr>
              <a:t> statistics</a:t>
            </a:r>
            <a:endParaRPr lang="en-US" altLang="en-US" sz="2800" b="0" dirty="0">
              <a:solidFill>
                <a:schemeClr val="tx1"/>
              </a:solidFill>
            </a:endParaRPr>
          </a:p>
          <a:p>
            <a:pPr marL="0" indent="0">
              <a:buNone/>
            </a:pPr>
            <a:endParaRPr lang="en-IE" sz="2400" dirty="0">
              <a:solidFill>
                <a:schemeClr val="tx1"/>
              </a:solidFill>
            </a:endParaRPr>
          </a:p>
        </p:txBody>
      </p:sp>
    </p:spTree>
    <p:custDataLst>
      <p:tags r:id="rId1"/>
    </p:custDataLst>
    <p:extLst>
      <p:ext uri="{BB962C8B-B14F-4D97-AF65-F5344CB8AC3E}">
        <p14:creationId xmlns:p14="http://schemas.microsoft.com/office/powerpoint/2010/main" val="1022032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F7699-DD12-5942-D0D9-A9996F043D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C5A225-AB81-7E53-C510-87E03BD7671E}"/>
              </a:ext>
            </a:extLst>
          </p:cNvPr>
          <p:cNvSpPr>
            <a:spLocks noGrp="1"/>
          </p:cNvSpPr>
          <p:nvPr>
            <p:ph type="title"/>
          </p:nvPr>
        </p:nvSpPr>
        <p:spPr>
          <a:xfrm>
            <a:off x="470534" y="620688"/>
            <a:ext cx="8229600" cy="648072"/>
          </a:xfrm>
        </p:spPr>
        <p:txBody>
          <a:bodyPr>
            <a:normAutofit/>
          </a:bodyPr>
          <a:lstStyle/>
          <a:p>
            <a:pPr algn="l"/>
            <a:r>
              <a:rPr lang="en-IE" dirty="0"/>
              <a:t>Range of Evidence</a:t>
            </a:r>
          </a:p>
        </p:txBody>
      </p:sp>
      <p:sp>
        <p:nvSpPr>
          <p:cNvPr id="3" name="Content Placeholder 2">
            <a:extLst>
              <a:ext uri="{FF2B5EF4-FFF2-40B4-BE49-F238E27FC236}">
                <a16:creationId xmlns:a16="http://schemas.microsoft.com/office/drawing/2014/main" id="{1B178743-6A08-C5AE-7912-83280A1DE991}"/>
              </a:ext>
            </a:extLst>
          </p:cNvPr>
          <p:cNvSpPr>
            <a:spLocks noGrp="1"/>
          </p:cNvSpPr>
          <p:nvPr>
            <p:ph idx="1"/>
          </p:nvPr>
        </p:nvSpPr>
        <p:spPr>
          <a:xfrm>
            <a:off x="457200" y="1988840"/>
            <a:ext cx="8229600" cy="3168352"/>
          </a:xfrm>
        </p:spPr>
        <p:txBody>
          <a:bodyPr>
            <a:normAutofit/>
          </a:bodyPr>
          <a:lstStyle/>
          <a:p>
            <a:pPr marL="0" indent="0">
              <a:buNone/>
            </a:pPr>
            <a:r>
              <a:rPr lang="en-IE" altLang="en-US" sz="2800" b="0" dirty="0">
                <a:solidFill>
                  <a:schemeClr val="tx1"/>
                </a:solidFill>
              </a:rPr>
              <a:t>Drawing on and citing a range of authors &amp; arguments, how to link and compare</a:t>
            </a:r>
          </a:p>
          <a:p>
            <a:pPr marL="0" indent="0">
              <a:buNone/>
            </a:pPr>
            <a:endParaRPr lang="en-IE" altLang="en-US" sz="2800" b="0" dirty="0">
              <a:solidFill>
                <a:schemeClr val="tx1"/>
              </a:solidFill>
            </a:endParaRPr>
          </a:p>
          <a:p>
            <a:r>
              <a:rPr lang="en-IE" altLang="en-US" sz="2800" b="0" dirty="0">
                <a:solidFill>
                  <a:schemeClr val="tx1"/>
                </a:solidFill>
              </a:rPr>
              <a:t>Use signposts, links and transitions</a:t>
            </a:r>
          </a:p>
          <a:p>
            <a:r>
              <a:rPr lang="en-IE" altLang="en-US" dirty="0">
                <a:solidFill>
                  <a:schemeClr val="tx1"/>
                </a:solidFill>
              </a:rPr>
              <a:t>See </a:t>
            </a:r>
            <a:r>
              <a:rPr lang="en-IE" altLang="en-US" dirty="0">
                <a:solidFill>
                  <a:schemeClr val="tx1"/>
                </a:solidFill>
                <a:hlinkClick r:id="rId4"/>
              </a:rPr>
              <a:t>Academic </a:t>
            </a:r>
            <a:r>
              <a:rPr lang="en-IE" altLang="en-US" dirty="0" err="1">
                <a:solidFill>
                  <a:schemeClr val="tx1"/>
                </a:solidFill>
                <a:hlinkClick r:id="rId4"/>
              </a:rPr>
              <a:t>Phrasebank</a:t>
            </a:r>
            <a:r>
              <a:rPr lang="en-IE" altLang="en-US" dirty="0">
                <a:solidFill>
                  <a:schemeClr val="tx1"/>
                </a:solidFill>
                <a:hlinkClick r:id="rId4"/>
              </a:rPr>
              <a:t> </a:t>
            </a:r>
            <a:r>
              <a:rPr lang="en-IE" altLang="en-US" dirty="0">
                <a:solidFill>
                  <a:schemeClr val="tx1"/>
                </a:solidFill>
              </a:rPr>
              <a:t>for useful phrases</a:t>
            </a:r>
            <a:endParaRPr lang="en-IE" sz="2400" dirty="0">
              <a:solidFill>
                <a:schemeClr val="tx1"/>
              </a:solidFill>
            </a:endParaRPr>
          </a:p>
        </p:txBody>
      </p:sp>
    </p:spTree>
    <p:custDataLst>
      <p:tags r:id="rId1"/>
    </p:custDataLst>
    <p:extLst>
      <p:ext uri="{BB962C8B-B14F-4D97-AF65-F5344CB8AC3E}">
        <p14:creationId xmlns:p14="http://schemas.microsoft.com/office/powerpoint/2010/main" val="24737327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FD3BE-2C37-5D2C-68DC-E329DB6144B1}"/>
              </a:ext>
            </a:extLst>
          </p:cNvPr>
          <p:cNvSpPr>
            <a:spLocks noGrp="1"/>
          </p:cNvSpPr>
          <p:nvPr>
            <p:ph type="title"/>
          </p:nvPr>
        </p:nvSpPr>
        <p:spPr>
          <a:xfrm>
            <a:off x="457200" y="32657"/>
            <a:ext cx="8229600" cy="1143000"/>
          </a:xfrm>
        </p:spPr>
        <p:txBody>
          <a:bodyPr>
            <a:normAutofit fontScale="90000"/>
          </a:bodyPr>
          <a:lstStyle/>
          <a:p>
            <a:r>
              <a:rPr lang="en-US" dirty="0"/>
              <a:t>Obtaining evidence - researching your topic</a:t>
            </a:r>
            <a:endParaRPr lang="en-IE" dirty="0"/>
          </a:p>
        </p:txBody>
      </p:sp>
      <p:sp>
        <p:nvSpPr>
          <p:cNvPr id="3" name="Content Placeholder 2">
            <a:extLst>
              <a:ext uri="{FF2B5EF4-FFF2-40B4-BE49-F238E27FC236}">
                <a16:creationId xmlns:a16="http://schemas.microsoft.com/office/drawing/2014/main" id="{63636C66-7DDF-2142-FD49-F1ACDC9A72BA}"/>
              </a:ext>
            </a:extLst>
          </p:cNvPr>
          <p:cNvSpPr>
            <a:spLocks noGrp="1"/>
          </p:cNvSpPr>
          <p:nvPr>
            <p:ph idx="1"/>
          </p:nvPr>
        </p:nvSpPr>
        <p:spPr>
          <a:xfrm>
            <a:off x="413587" y="970794"/>
            <a:ext cx="8229600" cy="1295802"/>
          </a:xfrm>
        </p:spPr>
        <p:txBody>
          <a:bodyPr/>
          <a:lstStyle/>
          <a:p>
            <a:r>
              <a:rPr lang="en-US" dirty="0">
                <a:solidFill>
                  <a:schemeClr val="tx1"/>
                </a:solidFill>
              </a:rPr>
              <a:t>Know where to look</a:t>
            </a:r>
          </a:p>
          <a:p>
            <a:pPr lvl="1"/>
            <a:r>
              <a:rPr lang="en-US" dirty="0">
                <a:solidFill>
                  <a:schemeClr val="tx1"/>
                </a:solidFill>
              </a:rPr>
              <a:t>databases (see </a:t>
            </a:r>
            <a:r>
              <a:rPr lang="en-US" dirty="0">
                <a:solidFill>
                  <a:schemeClr val="tx1"/>
                </a:solidFill>
                <a:hlinkClick r:id="rId3">
                  <a:extLst>
                    <a:ext uri="{A12FA001-AC4F-418D-AE19-62706E023703}">
                      <ahyp:hlinkClr xmlns:ahyp="http://schemas.microsoft.com/office/drawing/2018/hyperlinkcolor" val="tx"/>
                    </a:ext>
                  </a:extLst>
                </a:hlinkClick>
              </a:rPr>
              <a:t>databases recommended for business</a:t>
            </a:r>
            <a:endParaRPr lang="en-US" dirty="0">
              <a:solidFill>
                <a:schemeClr val="tx1"/>
              </a:solidFill>
            </a:endParaRPr>
          </a:p>
        </p:txBody>
      </p:sp>
      <p:sp>
        <p:nvSpPr>
          <p:cNvPr id="6" name="Rectangle 5">
            <a:extLst>
              <a:ext uri="{FF2B5EF4-FFF2-40B4-BE49-F238E27FC236}">
                <a16:creationId xmlns:a16="http://schemas.microsoft.com/office/drawing/2014/main" id="{5CA09AC1-40C7-951C-0D70-1EF29B935B22}"/>
              </a:ext>
            </a:extLst>
          </p:cNvPr>
          <p:cNvSpPr/>
          <p:nvPr/>
        </p:nvSpPr>
        <p:spPr>
          <a:xfrm>
            <a:off x="7119187" y="2579803"/>
            <a:ext cx="1524000" cy="457200"/>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E" dirty="0"/>
              <a:t>Subject Librarian</a:t>
            </a:r>
          </a:p>
        </p:txBody>
      </p:sp>
      <p:sp>
        <p:nvSpPr>
          <p:cNvPr id="7" name="Rectangle 6">
            <a:extLst>
              <a:ext uri="{FF2B5EF4-FFF2-40B4-BE49-F238E27FC236}">
                <a16:creationId xmlns:a16="http://schemas.microsoft.com/office/drawing/2014/main" id="{CA881B85-F191-CBEC-A223-54130CF71DB0}"/>
              </a:ext>
            </a:extLst>
          </p:cNvPr>
          <p:cNvSpPr/>
          <p:nvPr/>
        </p:nvSpPr>
        <p:spPr>
          <a:xfrm>
            <a:off x="1828800" y="4367137"/>
            <a:ext cx="685800" cy="278361"/>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B7DD0992-3F3B-757E-B00B-03264AC8D32F}"/>
              </a:ext>
            </a:extLst>
          </p:cNvPr>
          <p:cNvSpPr txBox="1"/>
          <p:nvPr/>
        </p:nvSpPr>
        <p:spPr>
          <a:xfrm>
            <a:off x="791297" y="5882664"/>
            <a:ext cx="7239000" cy="430887"/>
          </a:xfrm>
          <a:prstGeom prst="rect">
            <a:avLst/>
          </a:prstGeom>
          <a:noFill/>
        </p:spPr>
        <p:txBody>
          <a:bodyPr wrap="square" rtlCol="0">
            <a:spAutoFit/>
          </a:bodyPr>
          <a:lstStyle/>
          <a:p>
            <a:r>
              <a:rPr lang="en-US" sz="2200" b="1" dirty="0"/>
              <a:t>Remember to keep track of sources!</a:t>
            </a:r>
            <a:endParaRPr lang="en-IE" sz="2200" b="1" dirty="0"/>
          </a:p>
        </p:txBody>
      </p:sp>
      <p:pic>
        <p:nvPicPr>
          <p:cNvPr id="9" name="Picture 8">
            <a:extLst>
              <a:ext uri="{FF2B5EF4-FFF2-40B4-BE49-F238E27FC236}">
                <a16:creationId xmlns:a16="http://schemas.microsoft.com/office/drawing/2014/main" id="{4C7D3C30-D2DF-EC32-A548-D7ED00F246EA}"/>
              </a:ext>
            </a:extLst>
          </p:cNvPr>
          <p:cNvPicPr>
            <a:picLocks noChangeAspect="1"/>
          </p:cNvPicPr>
          <p:nvPr/>
        </p:nvPicPr>
        <p:blipFill>
          <a:blip r:embed="rId4"/>
          <a:stretch>
            <a:fillRect/>
          </a:stretch>
        </p:blipFill>
        <p:spPr>
          <a:xfrm>
            <a:off x="457200" y="2315397"/>
            <a:ext cx="6470877" cy="3254060"/>
          </a:xfrm>
          <a:prstGeom prst="rect">
            <a:avLst/>
          </a:prstGeom>
        </p:spPr>
      </p:pic>
      <p:pic>
        <p:nvPicPr>
          <p:cNvPr id="11" name="Picture 10">
            <a:extLst>
              <a:ext uri="{FF2B5EF4-FFF2-40B4-BE49-F238E27FC236}">
                <a16:creationId xmlns:a16="http://schemas.microsoft.com/office/drawing/2014/main" id="{0169635F-295E-596D-839A-96D98C906D69}"/>
              </a:ext>
            </a:extLst>
          </p:cNvPr>
          <p:cNvPicPr>
            <a:picLocks noChangeAspect="1"/>
          </p:cNvPicPr>
          <p:nvPr/>
        </p:nvPicPr>
        <p:blipFill>
          <a:blip r:embed="rId5"/>
          <a:stretch>
            <a:fillRect/>
          </a:stretch>
        </p:blipFill>
        <p:spPr>
          <a:xfrm>
            <a:off x="7384983" y="3459040"/>
            <a:ext cx="1301817" cy="1816193"/>
          </a:xfrm>
          <a:prstGeom prst="rect">
            <a:avLst/>
          </a:prstGeom>
        </p:spPr>
      </p:pic>
    </p:spTree>
    <p:extLst>
      <p:ext uri="{BB962C8B-B14F-4D97-AF65-F5344CB8AC3E}">
        <p14:creationId xmlns:p14="http://schemas.microsoft.com/office/powerpoint/2010/main" val="60015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7" grpId="0" animBg="1"/>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40FE9-9A7F-71C9-B77D-69244B2E1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EC114-5EC2-8B30-DDA1-AA50003A8327}"/>
              </a:ext>
            </a:extLst>
          </p:cNvPr>
          <p:cNvSpPr>
            <a:spLocks noGrp="1"/>
          </p:cNvSpPr>
          <p:nvPr>
            <p:ph type="title"/>
          </p:nvPr>
        </p:nvSpPr>
        <p:spPr>
          <a:xfrm>
            <a:off x="457200" y="332656"/>
            <a:ext cx="8229600" cy="1143000"/>
          </a:xfrm>
        </p:spPr>
        <p:txBody>
          <a:bodyPr vert="horz" lIns="91440" tIns="45720" rIns="91440" bIns="45720" rtlCol="0" anchor="ctr">
            <a:normAutofit/>
          </a:bodyPr>
          <a:lstStyle/>
          <a:p>
            <a:r>
              <a:rPr lang="en-US" dirty="0"/>
              <a:t>Referencing</a:t>
            </a:r>
          </a:p>
        </p:txBody>
      </p:sp>
      <p:sp>
        <p:nvSpPr>
          <p:cNvPr id="6" name="TextBox 5">
            <a:extLst>
              <a:ext uri="{FF2B5EF4-FFF2-40B4-BE49-F238E27FC236}">
                <a16:creationId xmlns:a16="http://schemas.microsoft.com/office/drawing/2014/main" id="{8F0F6D53-8DFF-93D1-B788-1F0C3CC72770}"/>
              </a:ext>
            </a:extLst>
          </p:cNvPr>
          <p:cNvSpPr txBox="1"/>
          <p:nvPr/>
        </p:nvSpPr>
        <p:spPr>
          <a:xfrm>
            <a:off x="457200" y="1600200"/>
            <a:ext cx="4038600" cy="4525963"/>
          </a:xfrm>
          <a:prstGeom prst="rect">
            <a:avLst/>
          </a:prstGeom>
        </p:spPr>
        <p:txBody>
          <a:bodyPr vert="horz" lIns="91440" tIns="45720" rIns="91440" bIns="45720" rtlCol="0">
            <a:normAutofit/>
          </a:bodyPr>
          <a:lstStyle/>
          <a:p>
            <a:pPr marL="342900" indent="-342900">
              <a:lnSpc>
                <a:spcPct val="90000"/>
              </a:lnSpc>
              <a:spcBef>
                <a:spcPct val="20000"/>
              </a:spcBef>
              <a:buFont typeface="Arial" panose="020B0604020202020204" pitchFamily="34" charset="0"/>
              <a:buChar char="•"/>
            </a:pPr>
            <a:r>
              <a:rPr lang="en-US" sz="2800" dirty="0">
                <a:latin typeface="Segoe UI" panose="020B0502040204020203" pitchFamily="34" charset="0"/>
                <a:cs typeface="Segoe UI" panose="020B0502040204020203" pitchFamily="34" charset="0"/>
              </a:rPr>
              <a:t>Please answer this anonymous poll</a:t>
            </a:r>
          </a:p>
          <a:p>
            <a:pPr marL="342900" indent="-342900">
              <a:lnSpc>
                <a:spcPct val="90000"/>
              </a:lnSpc>
              <a:spcBef>
                <a:spcPct val="20000"/>
              </a:spcBef>
              <a:buFont typeface="Arial" panose="020B0604020202020204" pitchFamily="34" charset="0"/>
              <a:buChar char="•"/>
            </a:pPr>
            <a:r>
              <a:rPr lang="en-US" sz="2800" dirty="0">
                <a:latin typeface="Segoe UI" panose="020B0502040204020203" pitchFamily="34" charset="0"/>
                <a:cs typeface="Segoe UI" panose="020B0502040204020203" pitchFamily="34" charset="0"/>
              </a:rPr>
              <a:t>You can use the QR code</a:t>
            </a:r>
            <a:br>
              <a:rPr lang="en-US" sz="2800" dirty="0">
                <a:latin typeface="Segoe UI" panose="020B0502040204020203" pitchFamily="34" charset="0"/>
                <a:cs typeface="Segoe UI" panose="020B0502040204020203" pitchFamily="34" charset="0"/>
              </a:rPr>
            </a:br>
            <a:br>
              <a:rPr lang="en-US" sz="2800" dirty="0">
                <a:latin typeface="Segoe UI" panose="020B0502040204020203" pitchFamily="34" charset="0"/>
                <a:cs typeface="Segoe UI" panose="020B0502040204020203" pitchFamily="34" charset="0"/>
              </a:rPr>
            </a:br>
            <a:r>
              <a:rPr lang="en-US" sz="2800" dirty="0">
                <a:latin typeface="Segoe UI" panose="020B0502040204020203" pitchFamily="34" charset="0"/>
                <a:cs typeface="Segoe UI" panose="020B0502040204020203" pitchFamily="34" charset="0"/>
              </a:rPr>
              <a:t>Or</a:t>
            </a:r>
          </a:p>
          <a:p>
            <a:pPr marL="342900" indent="-342900">
              <a:lnSpc>
                <a:spcPct val="90000"/>
              </a:lnSpc>
              <a:spcBef>
                <a:spcPct val="20000"/>
              </a:spcBef>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pPr marL="342900" indent="-342900">
              <a:lnSpc>
                <a:spcPct val="90000"/>
              </a:lnSpc>
              <a:spcBef>
                <a:spcPct val="20000"/>
              </a:spcBef>
              <a:buFont typeface="Arial" panose="020B0604020202020204" pitchFamily="34" charset="0"/>
              <a:buChar char="•"/>
            </a:pPr>
            <a:r>
              <a:rPr lang="en-US" sz="2800" dirty="0">
                <a:latin typeface="Segoe UI" panose="020B0502040204020203" pitchFamily="34" charset="0"/>
                <a:cs typeface="Segoe UI" panose="020B0502040204020203" pitchFamily="34" charset="0"/>
              </a:rPr>
              <a:t>You can go to </a:t>
            </a:r>
            <a:r>
              <a:rPr lang="en-US" sz="2800" dirty="0" err="1">
                <a:latin typeface="Segoe UI" panose="020B0502040204020203" pitchFamily="34" charset="0"/>
                <a:cs typeface="Segoe UI" panose="020B0502040204020203" pitchFamily="34" charset="0"/>
              </a:rPr>
              <a:t>vevox.app</a:t>
            </a:r>
            <a:r>
              <a:rPr lang="en-US" sz="2800" dirty="0">
                <a:latin typeface="Segoe UI" panose="020B0502040204020203" pitchFamily="34" charset="0"/>
                <a:cs typeface="Segoe UI" panose="020B0502040204020203" pitchFamily="34" charset="0"/>
              </a:rPr>
              <a:t> and type in the code 188-031-989</a:t>
            </a:r>
          </a:p>
        </p:txBody>
      </p:sp>
      <p:pic>
        <p:nvPicPr>
          <p:cNvPr id="4" name="Picture 3">
            <a:extLst>
              <a:ext uri="{FF2B5EF4-FFF2-40B4-BE49-F238E27FC236}">
                <a16:creationId xmlns:a16="http://schemas.microsoft.com/office/drawing/2014/main" id="{DE3E93FC-7C33-5DC5-1E54-A17EEBC058CF}"/>
              </a:ext>
            </a:extLst>
          </p:cNvPr>
          <p:cNvPicPr>
            <a:picLocks noChangeAspect="1"/>
          </p:cNvPicPr>
          <p:nvPr/>
        </p:nvPicPr>
        <p:blipFill>
          <a:blip r:embed="rId3"/>
          <a:stretch>
            <a:fillRect/>
          </a:stretch>
        </p:blipFill>
        <p:spPr>
          <a:xfrm>
            <a:off x="5515076" y="1675133"/>
            <a:ext cx="2228965" cy="3759393"/>
          </a:xfrm>
          <a:prstGeom prst="rect">
            <a:avLst/>
          </a:prstGeom>
        </p:spPr>
      </p:pic>
    </p:spTree>
    <p:extLst>
      <p:ext uri="{BB962C8B-B14F-4D97-AF65-F5344CB8AC3E}">
        <p14:creationId xmlns:p14="http://schemas.microsoft.com/office/powerpoint/2010/main" val="2147088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2">
            <a:extLst>
              <a:ext uri="{FF2B5EF4-FFF2-40B4-BE49-F238E27FC236}">
                <a16:creationId xmlns:a16="http://schemas.microsoft.com/office/drawing/2014/main" id="{00E90A3B-913E-4B11-98BF-0F6CC7F44977}"/>
              </a:ext>
            </a:extLst>
          </p:cNvPr>
          <p:cNvSpPr>
            <a:spLocks noGrp="1"/>
          </p:cNvSpPr>
          <p:nvPr>
            <p:ph type="title"/>
          </p:nvPr>
        </p:nvSpPr>
        <p:spPr>
          <a:xfrm>
            <a:off x="323528" y="3110"/>
            <a:ext cx="8820472" cy="905610"/>
          </a:xfrm>
        </p:spPr>
        <p:txBody>
          <a:bodyPr>
            <a:normAutofit fontScale="90000"/>
          </a:bodyPr>
          <a:lstStyle/>
          <a:p>
            <a:pPr algn="l"/>
            <a:r>
              <a:rPr lang="en-IE" altLang="en-US" dirty="0"/>
              <a:t>Referring to ideas, thinking &amp; writing of others</a:t>
            </a:r>
          </a:p>
        </p:txBody>
      </p:sp>
      <p:sp>
        <p:nvSpPr>
          <p:cNvPr id="168963" name="Content Placeholder 3">
            <a:extLst>
              <a:ext uri="{FF2B5EF4-FFF2-40B4-BE49-F238E27FC236}">
                <a16:creationId xmlns:a16="http://schemas.microsoft.com/office/drawing/2014/main" id="{42B0AB02-D641-48BA-8618-D9612DD3FF0F}"/>
              </a:ext>
            </a:extLst>
          </p:cNvPr>
          <p:cNvSpPr>
            <a:spLocks noGrp="1"/>
          </p:cNvSpPr>
          <p:nvPr>
            <p:ph idx="1"/>
          </p:nvPr>
        </p:nvSpPr>
        <p:spPr>
          <a:xfrm>
            <a:off x="432318" y="1155913"/>
            <a:ext cx="8711682" cy="4968552"/>
          </a:xfrm>
        </p:spPr>
        <p:txBody>
          <a:bodyPr>
            <a:normAutofit fontScale="62500" lnSpcReduction="20000"/>
          </a:bodyPr>
          <a:lstStyle/>
          <a:p>
            <a:pPr eaLnBrk="1" hangingPunct="1">
              <a:lnSpc>
                <a:spcPct val="120000"/>
              </a:lnSpc>
            </a:pPr>
            <a:r>
              <a:rPr lang="en-US" altLang="en-US" sz="3800" b="0" dirty="0">
                <a:solidFill>
                  <a:schemeClr val="tx1"/>
                </a:solidFill>
              </a:rPr>
              <a:t>We report another author’s ideas by using paraphrase, summary, quotation and synthesis</a:t>
            </a:r>
          </a:p>
          <a:p>
            <a:pPr marL="0" indent="0" eaLnBrk="1" hangingPunct="1">
              <a:lnSpc>
                <a:spcPct val="120000"/>
              </a:lnSpc>
              <a:buNone/>
            </a:pPr>
            <a:endParaRPr lang="en-US" altLang="en-US" sz="1900" dirty="0">
              <a:solidFill>
                <a:schemeClr val="tx1"/>
              </a:solidFill>
            </a:endParaRPr>
          </a:p>
          <a:p>
            <a:pPr eaLnBrk="1" hangingPunct="1">
              <a:lnSpc>
                <a:spcPct val="120000"/>
              </a:lnSpc>
            </a:pPr>
            <a:r>
              <a:rPr lang="en-US" altLang="en-US" sz="3800" b="0" dirty="0">
                <a:solidFill>
                  <a:schemeClr val="tx1"/>
                </a:solidFill>
              </a:rPr>
              <a:t>We use introductory phrases and reporting verbs to communicate our relationship to the ideas that we are reporting</a:t>
            </a:r>
            <a:r>
              <a:rPr lang="en-US" altLang="en-US" sz="3800" dirty="0">
                <a:solidFill>
                  <a:schemeClr val="tx1"/>
                </a:solidFill>
              </a:rPr>
              <a:t>. </a:t>
            </a:r>
          </a:p>
          <a:p>
            <a:pPr eaLnBrk="1" hangingPunct="1">
              <a:lnSpc>
                <a:spcPct val="85000"/>
              </a:lnSpc>
            </a:pPr>
            <a:endParaRPr lang="en-US" altLang="en-US" sz="2800" dirty="0">
              <a:solidFill>
                <a:schemeClr val="tx1"/>
              </a:solidFill>
            </a:endParaRPr>
          </a:p>
          <a:p>
            <a:pPr lvl="1" eaLnBrk="1" hangingPunct="1">
              <a:lnSpc>
                <a:spcPct val="120000"/>
              </a:lnSpc>
            </a:pPr>
            <a:r>
              <a:rPr lang="en-US" altLang="en-US" sz="3500" dirty="0">
                <a:solidFill>
                  <a:schemeClr val="accent1"/>
                </a:solidFill>
              </a:rPr>
              <a:t>Brown (1983, p.231) claims that a far more effective approach is ...</a:t>
            </a:r>
          </a:p>
          <a:p>
            <a:pPr lvl="1" eaLnBrk="1" hangingPunct="1">
              <a:lnSpc>
                <a:spcPct val="120000"/>
              </a:lnSpc>
            </a:pPr>
            <a:r>
              <a:rPr lang="en-US" altLang="en-US" sz="3500" dirty="0">
                <a:solidFill>
                  <a:schemeClr val="accent1"/>
                </a:solidFill>
              </a:rPr>
              <a:t>Brown (1983, p.231) points out that a far more effective approach is ...</a:t>
            </a:r>
          </a:p>
          <a:p>
            <a:pPr lvl="1" eaLnBrk="1" hangingPunct="1">
              <a:lnSpc>
                <a:spcPct val="120000"/>
              </a:lnSpc>
            </a:pPr>
            <a:r>
              <a:rPr lang="en-US" altLang="en-US" sz="3500" dirty="0">
                <a:solidFill>
                  <a:schemeClr val="accent1"/>
                </a:solidFill>
              </a:rPr>
              <a:t>A far more effective approach is ... (Brown 1983, p.231)</a:t>
            </a:r>
          </a:p>
          <a:p>
            <a:pPr lvl="1" eaLnBrk="1" hangingPunct="1">
              <a:lnSpc>
                <a:spcPct val="85000"/>
              </a:lnSpc>
            </a:pPr>
            <a:endParaRPr lang="en-US" altLang="en-US" sz="2800" dirty="0">
              <a:solidFill>
                <a:schemeClr val="accent1"/>
              </a:solidFill>
            </a:endParaRPr>
          </a:p>
          <a:p>
            <a:pPr marL="457200" lvl="1" indent="0" eaLnBrk="1" hangingPunct="1">
              <a:lnSpc>
                <a:spcPct val="85000"/>
              </a:lnSpc>
              <a:buNone/>
            </a:pPr>
            <a:r>
              <a:rPr lang="en-GB" altLang="en-US" sz="2600" dirty="0">
                <a:solidFill>
                  <a:schemeClr val="accent1"/>
                </a:solidFill>
              </a:rPr>
              <a:t>Regional Writing Centre, University of Limerick. https://ulsites.ul.ie/rwc/</a:t>
            </a:r>
          </a:p>
          <a:p>
            <a:endParaRPr lang="en-IE" altLang="en-US" dirty="0"/>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86FF19-E377-0AF5-5F8F-A25134C2AE49}"/>
              </a:ext>
            </a:extLst>
          </p:cNvPr>
          <p:cNvSpPr txBox="1"/>
          <p:nvPr/>
        </p:nvSpPr>
        <p:spPr>
          <a:xfrm>
            <a:off x="755576" y="1196752"/>
            <a:ext cx="7056784" cy="4893647"/>
          </a:xfrm>
          <a:prstGeom prst="rect">
            <a:avLst/>
          </a:prstGeom>
          <a:noFill/>
        </p:spPr>
        <p:txBody>
          <a:bodyPr wrap="square">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Why reference?</a:t>
            </a:r>
          </a:p>
          <a:p>
            <a:r>
              <a:rPr lang="en-US" sz="2400" dirty="0">
                <a:latin typeface="Calibri" panose="020F0502020204030204" pitchFamily="34" charset="0"/>
                <a:ea typeface="Calibri" panose="020F0502020204030204" pitchFamily="34" charset="0"/>
                <a:cs typeface="Calibri" panose="020F0502020204030204" pitchFamily="34" charset="0"/>
              </a:rPr>
              <a:t>Refencing supports the achievement of academic integrity in that it enables you to:</a:t>
            </a:r>
          </a:p>
          <a:p>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credit your sources of information or ideas, and thus avoid plagiarism</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provides evidence to back up your arguments</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demonstrates your breadth of knowledge</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allows the reader locate the sources for further reading</a:t>
            </a:r>
          </a:p>
          <a:p>
            <a:pPr marL="342900" indent="-342900">
              <a:buFont typeface="Arial" panose="020B0604020202020204" pitchFamily="34" charset="0"/>
              <a:buChar char="•"/>
            </a:pP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From the library Academic Integrity: </a:t>
            </a:r>
            <a:r>
              <a:rPr lang="en-US" sz="2400" dirty="0">
                <a:latin typeface="Calibri" panose="020F0502020204030204" pitchFamily="34" charset="0"/>
                <a:ea typeface="Calibri" panose="020F0502020204030204" pitchFamily="34" charset="0"/>
                <a:cs typeface="Calibri" panose="020F0502020204030204" pitchFamily="34" charset="0"/>
                <a:hlinkClick r:id="rId2"/>
              </a:rPr>
              <a:t>Referencing Practices</a:t>
            </a:r>
            <a:endParaRPr lang="en-IE"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Title 2">
            <a:extLst>
              <a:ext uri="{FF2B5EF4-FFF2-40B4-BE49-F238E27FC236}">
                <a16:creationId xmlns:a16="http://schemas.microsoft.com/office/drawing/2014/main" id="{FCF75906-02BA-7D47-934E-6DF724872043}"/>
              </a:ext>
            </a:extLst>
          </p:cNvPr>
          <p:cNvSpPr txBox="1">
            <a:spLocks/>
          </p:cNvSpPr>
          <p:nvPr/>
        </p:nvSpPr>
        <p:spPr>
          <a:xfrm>
            <a:off x="467544" y="476672"/>
            <a:ext cx="8229600" cy="1143000"/>
          </a:xfrm>
          <a:prstGeom prst="rect">
            <a:avLst/>
          </a:prstGeom>
        </p:spPr>
        <p:txBody>
          <a:bodyPr/>
          <a:lstStyle>
            <a:lvl1pPr algn="ctr" defTabSz="914400" rtl="0" eaLnBrk="1" latinLnBrk="0" hangingPunct="1">
              <a:spcBef>
                <a:spcPct val="0"/>
              </a:spcBef>
              <a:buNone/>
              <a:defRPr sz="3600" kern="1200">
                <a:solidFill>
                  <a:srgbClr val="00642D"/>
                </a:solidFill>
                <a:latin typeface="Verdana" panose="020B0604030504040204" pitchFamily="34" charset="0"/>
                <a:ea typeface="Verdana" panose="020B0604030504040204" pitchFamily="34" charset="0"/>
                <a:cs typeface="Verdana" panose="020B0604030504040204" pitchFamily="34" charset="0"/>
              </a:defRPr>
            </a:lvl1pPr>
          </a:lstStyle>
          <a:p>
            <a:r>
              <a:rPr lang="en-IE"/>
              <a:t>Referencing</a:t>
            </a:r>
            <a:endParaRPr lang="en-IE" dirty="0"/>
          </a:p>
        </p:txBody>
      </p:sp>
    </p:spTree>
    <p:extLst>
      <p:ext uri="{BB962C8B-B14F-4D97-AF65-F5344CB8AC3E}">
        <p14:creationId xmlns:p14="http://schemas.microsoft.com/office/powerpoint/2010/main" val="248417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3413D-7248-DF09-334C-17938508E769}"/>
              </a:ext>
            </a:extLst>
          </p:cNvPr>
          <p:cNvSpPr>
            <a:spLocks noGrp="1"/>
          </p:cNvSpPr>
          <p:nvPr>
            <p:ph type="title"/>
          </p:nvPr>
        </p:nvSpPr>
        <p:spPr>
          <a:xfrm>
            <a:off x="471505" y="476672"/>
            <a:ext cx="8229600" cy="1143000"/>
          </a:xfrm>
        </p:spPr>
        <p:txBody>
          <a:bodyPr anchor="ctr">
            <a:normAutofit/>
          </a:bodyPr>
          <a:lstStyle/>
          <a:p>
            <a:r>
              <a:rPr lang="en-IE" dirty="0"/>
              <a:t>5. Critical &amp; Analytical</a:t>
            </a:r>
          </a:p>
        </p:txBody>
      </p:sp>
      <p:sp>
        <p:nvSpPr>
          <p:cNvPr id="4" name="Text Placeholder 3">
            <a:extLst>
              <a:ext uri="{FF2B5EF4-FFF2-40B4-BE49-F238E27FC236}">
                <a16:creationId xmlns:a16="http://schemas.microsoft.com/office/drawing/2014/main" id="{F9BF8232-8FE6-2262-B513-BF57EED289CA}"/>
              </a:ext>
            </a:extLst>
          </p:cNvPr>
          <p:cNvSpPr>
            <a:spLocks noGrp="1"/>
          </p:cNvSpPr>
          <p:nvPr>
            <p:ph sz="half" idx="1"/>
          </p:nvPr>
        </p:nvSpPr>
        <p:spPr>
          <a:xfrm>
            <a:off x="457200" y="1600200"/>
            <a:ext cx="4038600" cy="4525963"/>
          </a:xfrm>
        </p:spPr>
        <p:txBody>
          <a:bodyPr>
            <a:normAutofit/>
          </a:bodyPr>
          <a:lstStyle/>
          <a:p>
            <a:pPr marL="0" indent="0">
              <a:lnSpc>
                <a:spcPct val="90000"/>
              </a:lnSpc>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‘the act or practice of thinking critically (as by applying reason and questioning assumptions) in order to solve problems, evaluate information, discern biases, etc.’ ​</a:t>
            </a:r>
          </a:p>
          <a:p>
            <a:pPr>
              <a:lnSpc>
                <a:spcPct val="90000"/>
              </a:lnSpc>
            </a:pP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90000"/>
              </a:lnSpc>
            </a:pPr>
            <a:r>
              <a:rPr lang="en-US" sz="1800" dirty="0">
                <a:solidFill>
                  <a:schemeClr val="tx1"/>
                </a:solidFill>
                <a:latin typeface="Calibri" panose="020F0502020204030204" pitchFamily="34" charset="0"/>
                <a:ea typeface="Calibri" panose="020F0502020204030204" pitchFamily="34" charset="0"/>
                <a:cs typeface="Calibri" panose="020F0502020204030204" pitchFamily="34" charset="0"/>
              </a:rPr>
              <a:t>(https://www.merriam-webster.com/dictionary/critical%20thinking)</a:t>
            </a:r>
            <a:endParaRPr lang="en-IE"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group of yellow balls with smiley faces on them&#10;&#10;AI-generated content may be incorrect.">
            <a:extLst>
              <a:ext uri="{FF2B5EF4-FFF2-40B4-BE49-F238E27FC236}">
                <a16:creationId xmlns:a16="http://schemas.microsoft.com/office/drawing/2014/main" id="{73B5154E-55D7-7AD9-F40F-BD0FA3E524E7}"/>
              </a:ext>
            </a:extLst>
          </p:cNvPr>
          <p:cNvPicPr>
            <a:picLocks noChangeAspect="1"/>
          </p:cNvPicPr>
          <p:nvPr/>
        </p:nvPicPr>
        <p:blipFill>
          <a:blip r:embed="rId2"/>
          <a:stretch>
            <a:fillRect/>
          </a:stretch>
        </p:blipFill>
        <p:spPr>
          <a:xfrm>
            <a:off x="4860032" y="2070656"/>
            <a:ext cx="4038600" cy="1819590"/>
          </a:xfrm>
          <a:prstGeom prst="rect">
            <a:avLst/>
          </a:prstGeom>
          <a:noFill/>
        </p:spPr>
      </p:pic>
      <p:sp>
        <p:nvSpPr>
          <p:cNvPr id="6" name="TextBox 5">
            <a:extLst>
              <a:ext uri="{FF2B5EF4-FFF2-40B4-BE49-F238E27FC236}">
                <a16:creationId xmlns:a16="http://schemas.microsoft.com/office/drawing/2014/main" id="{69A4A1D3-F3B7-4B6E-94EA-19474E7608E9}"/>
              </a:ext>
            </a:extLst>
          </p:cNvPr>
          <p:cNvSpPr txBox="1"/>
          <p:nvPr/>
        </p:nvSpPr>
        <p:spPr>
          <a:xfrm>
            <a:off x="4971120" y="4557945"/>
            <a:ext cx="3816424" cy="830997"/>
          </a:xfrm>
          <a:prstGeom prst="rect">
            <a:avLst/>
          </a:prstGeom>
          <a:noFill/>
        </p:spPr>
        <p:txBody>
          <a:bodyPr wrap="square" rtlCol="0">
            <a:spAutoFit/>
          </a:bodyPr>
          <a:lstStyle/>
          <a:p>
            <a:r>
              <a:rPr lang="en-IE" sz="2400" dirty="0">
                <a:latin typeface="Calibri" panose="020F0502020204030204" pitchFamily="34" charset="0"/>
                <a:ea typeface="Calibri" panose="020F0502020204030204" pitchFamily="34" charset="0"/>
                <a:cs typeface="Calibri" panose="020F0502020204030204" pitchFamily="34" charset="0"/>
              </a:rPr>
              <a:t>An </a:t>
            </a:r>
            <a:r>
              <a:rPr lang="en-IE" sz="2400" b="1" dirty="0">
                <a:latin typeface="Calibri" panose="020F0502020204030204" pitchFamily="34" charset="0"/>
                <a:ea typeface="Calibri" panose="020F0502020204030204" pitchFamily="34" charset="0"/>
                <a:cs typeface="Calibri" panose="020F0502020204030204" pitchFamily="34" charset="0"/>
              </a:rPr>
              <a:t>objective</a:t>
            </a:r>
            <a:r>
              <a:rPr lang="en-IE" sz="2400" dirty="0">
                <a:latin typeface="Calibri" panose="020F0502020204030204" pitchFamily="34" charset="0"/>
                <a:ea typeface="Calibri" panose="020F0502020204030204" pitchFamily="34" charset="0"/>
                <a:cs typeface="Calibri" panose="020F0502020204030204" pitchFamily="34" charset="0"/>
              </a:rPr>
              <a:t>,</a:t>
            </a:r>
            <a:r>
              <a:rPr lang="en-IE" sz="2400" b="1" dirty="0">
                <a:latin typeface="Calibri" panose="020F0502020204030204" pitchFamily="34" charset="0"/>
                <a:ea typeface="Calibri" panose="020F0502020204030204" pitchFamily="34" charset="0"/>
                <a:cs typeface="Calibri" panose="020F0502020204030204" pitchFamily="34" charset="0"/>
              </a:rPr>
              <a:t> informed </a:t>
            </a:r>
            <a:r>
              <a:rPr lang="en-IE" sz="2400" dirty="0">
                <a:latin typeface="Calibri" panose="020F0502020204030204" pitchFamily="34" charset="0"/>
                <a:ea typeface="Calibri" panose="020F0502020204030204" pitchFamily="34" charset="0"/>
                <a:cs typeface="Calibri" panose="020F0502020204030204" pitchFamily="34" charset="0"/>
              </a:rPr>
              <a:t>judgement​</a:t>
            </a:r>
          </a:p>
        </p:txBody>
      </p:sp>
    </p:spTree>
    <p:extLst>
      <p:ext uri="{BB962C8B-B14F-4D97-AF65-F5344CB8AC3E}">
        <p14:creationId xmlns:p14="http://schemas.microsoft.com/office/powerpoint/2010/main" val="3703257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EDDBE-B2C3-4E2F-90AA-463A2229FFCD}"/>
              </a:ext>
            </a:extLst>
          </p:cNvPr>
          <p:cNvSpPr>
            <a:spLocks noGrp="1"/>
          </p:cNvSpPr>
          <p:nvPr>
            <p:ph type="title"/>
          </p:nvPr>
        </p:nvSpPr>
        <p:spPr>
          <a:xfrm>
            <a:off x="657908" y="289248"/>
            <a:ext cx="8229600" cy="1143000"/>
          </a:xfrm>
        </p:spPr>
        <p:txBody>
          <a:bodyPr anchor="ctr">
            <a:normAutofit/>
          </a:bodyPr>
          <a:lstStyle/>
          <a:p>
            <a:r>
              <a:rPr lang="en-IE" sz="4000" dirty="0">
                <a:latin typeface="+mn-lt"/>
              </a:rPr>
              <a:t>Strategies for Thinking Critically</a:t>
            </a:r>
          </a:p>
        </p:txBody>
      </p:sp>
      <p:sp>
        <p:nvSpPr>
          <p:cNvPr id="3" name="Content Placeholder 2">
            <a:extLst>
              <a:ext uri="{FF2B5EF4-FFF2-40B4-BE49-F238E27FC236}">
                <a16:creationId xmlns:a16="http://schemas.microsoft.com/office/drawing/2014/main" id="{EE79154C-9367-4A5B-A300-82F11BF8E727}"/>
              </a:ext>
            </a:extLst>
          </p:cNvPr>
          <p:cNvSpPr>
            <a:spLocks noGrp="1"/>
          </p:cNvSpPr>
          <p:nvPr>
            <p:ph type="body" sz="quarter" idx="11"/>
          </p:nvPr>
        </p:nvSpPr>
        <p:spPr>
          <a:xfrm>
            <a:off x="539552" y="5273724"/>
            <a:ext cx="8466312" cy="1296144"/>
          </a:xfrm>
        </p:spPr>
        <p:txBody>
          <a:bodyPr>
            <a:normAutofit/>
          </a:bodyPr>
          <a:lstStyle/>
          <a:p>
            <a:pPr>
              <a:lnSpc>
                <a:spcPct val="90000"/>
              </a:lnSpc>
            </a:pPr>
            <a:endParaRPr lang="en-IE" sz="1100" b="1" dirty="0"/>
          </a:p>
          <a:p>
            <a:pPr>
              <a:lnSpc>
                <a:spcPct val="90000"/>
              </a:lnSpc>
            </a:pPr>
            <a:r>
              <a:rPr lang="en-IE" sz="1800" dirty="0"/>
              <a:t>From</a:t>
            </a:r>
            <a:r>
              <a:rPr lang="en-IE" sz="1800" b="1" dirty="0"/>
              <a:t> Monash University, “</a:t>
            </a:r>
            <a:r>
              <a:rPr lang="en-IE" sz="1800" dirty="0"/>
              <a:t>Critical Thinking” </a:t>
            </a:r>
            <a:r>
              <a:rPr lang="en-IE" sz="1800" dirty="0">
                <a:hlinkClick r:id="rId3"/>
              </a:rPr>
              <a:t>https://www.monash.edu/rlo/research-writing-assignments/critical-thinking</a:t>
            </a:r>
            <a:endParaRPr lang="en-IE" sz="1800" dirty="0"/>
          </a:p>
          <a:p>
            <a:pPr>
              <a:lnSpc>
                <a:spcPct val="90000"/>
              </a:lnSpc>
            </a:pPr>
            <a:endParaRPr lang="en-IE" sz="1100" dirty="0"/>
          </a:p>
        </p:txBody>
      </p:sp>
      <p:pic>
        <p:nvPicPr>
          <p:cNvPr id="1030" name="Picture 6">
            <a:extLst>
              <a:ext uri="{FF2B5EF4-FFF2-40B4-BE49-F238E27FC236}">
                <a16:creationId xmlns:a16="http://schemas.microsoft.com/office/drawing/2014/main" id="{30195E20-957D-1915-AC4F-94353C29827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1446" y="1844825"/>
            <a:ext cx="6341108"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109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DE064-A67A-4B84-A9CF-07052F851F74}"/>
              </a:ext>
            </a:extLst>
          </p:cNvPr>
          <p:cNvSpPr>
            <a:spLocks noGrp="1"/>
          </p:cNvSpPr>
          <p:nvPr>
            <p:ph type="title"/>
          </p:nvPr>
        </p:nvSpPr>
        <p:spPr>
          <a:xfrm>
            <a:off x="637220" y="188640"/>
            <a:ext cx="8229600" cy="1143000"/>
          </a:xfrm>
        </p:spPr>
        <p:txBody>
          <a:bodyPr>
            <a:normAutofit fontScale="90000"/>
          </a:bodyPr>
          <a:lstStyle/>
          <a:p>
            <a:r>
              <a:rPr lang="en-IE" sz="4000" dirty="0">
                <a:latin typeface="+mj-lt"/>
              </a:rPr>
              <a:t>Strategies for Thinking Critically</a:t>
            </a:r>
          </a:p>
        </p:txBody>
      </p:sp>
      <p:sp>
        <p:nvSpPr>
          <p:cNvPr id="3" name="Content Placeholder 2">
            <a:extLst>
              <a:ext uri="{FF2B5EF4-FFF2-40B4-BE49-F238E27FC236}">
                <a16:creationId xmlns:a16="http://schemas.microsoft.com/office/drawing/2014/main" id="{2739881E-A540-47A0-AC25-93F162C6A9E8}"/>
              </a:ext>
            </a:extLst>
          </p:cNvPr>
          <p:cNvSpPr>
            <a:spLocks noGrp="1"/>
          </p:cNvSpPr>
          <p:nvPr>
            <p:ph idx="1"/>
          </p:nvPr>
        </p:nvSpPr>
        <p:spPr>
          <a:xfrm>
            <a:off x="827584" y="5373216"/>
            <a:ext cx="8039236" cy="864096"/>
          </a:xfrm>
        </p:spPr>
        <p:txBody>
          <a:bodyPr>
            <a:normAutofit fontScale="62500" lnSpcReduction="20000"/>
          </a:bodyPr>
          <a:lstStyle/>
          <a:p>
            <a:pPr marL="0" indent="0">
              <a:buNone/>
            </a:pPr>
            <a:endParaRPr lang="en-IE" dirty="0"/>
          </a:p>
          <a:p>
            <a:pPr marL="0" indent="0">
              <a:buNone/>
            </a:pPr>
            <a:r>
              <a:rPr lang="en-IE" dirty="0"/>
              <a:t>From </a:t>
            </a:r>
            <a:r>
              <a:rPr lang="en-IE" b="1" dirty="0"/>
              <a:t>Plymouth University, </a:t>
            </a:r>
            <a:r>
              <a:rPr lang="en-IE" dirty="0"/>
              <a:t>“Model to Generate Critical Thinking”</a:t>
            </a:r>
          </a:p>
          <a:p>
            <a:pPr marL="0" indent="0">
              <a:buNone/>
            </a:pPr>
            <a:r>
              <a:rPr lang="en-IE" dirty="0">
                <a:hlinkClick r:id="rId3"/>
              </a:rPr>
              <a:t>Step-by-step guide</a:t>
            </a:r>
            <a:r>
              <a:rPr lang="en-IE" dirty="0"/>
              <a:t> | </a:t>
            </a:r>
            <a:r>
              <a:rPr lang="en-IE" dirty="0">
                <a:hlinkClick r:id="rId4"/>
              </a:rPr>
              <a:t>Diagram handout</a:t>
            </a:r>
            <a:endParaRPr lang="en-IE" dirty="0"/>
          </a:p>
        </p:txBody>
      </p:sp>
      <p:pic>
        <p:nvPicPr>
          <p:cNvPr id="5" name="Picture 4" descr="Diagram&#10;&#10;Description automatically generated">
            <a:extLst>
              <a:ext uri="{FF2B5EF4-FFF2-40B4-BE49-F238E27FC236}">
                <a16:creationId xmlns:a16="http://schemas.microsoft.com/office/drawing/2014/main" id="{97587A3F-823D-4E94-A150-ED0053793E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4509" y="1196752"/>
            <a:ext cx="4294981" cy="4048379"/>
          </a:xfrm>
          <a:prstGeom prst="rect">
            <a:avLst/>
          </a:prstGeom>
        </p:spPr>
      </p:pic>
    </p:spTree>
    <p:extLst>
      <p:ext uri="{BB962C8B-B14F-4D97-AF65-F5344CB8AC3E}">
        <p14:creationId xmlns:p14="http://schemas.microsoft.com/office/powerpoint/2010/main" val="1420655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descr="C:\Users\kevtam\Pictures\2012-10-21\001.jpg"/>
          <p:cNvPicPr>
            <a:picLocks noChangeAspect="1" noChangeArrowheads="1"/>
          </p:cNvPicPr>
          <p:nvPr/>
        </p:nvPicPr>
        <p:blipFill>
          <a:blip r:embed="rId3">
            <a:extLst>
              <a:ext uri="{28A0092B-C50C-407E-A947-70E740481C1C}">
                <a14:useLocalDpi xmlns:a14="http://schemas.microsoft.com/office/drawing/2010/main" val="0"/>
              </a:ext>
            </a:extLst>
          </a:blip>
          <a:srcRect l="12061" t="4723" r="4448" b="23752"/>
          <a:stretch>
            <a:fillRect/>
          </a:stretch>
        </p:blipFill>
        <p:spPr bwMode="auto">
          <a:xfrm>
            <a:off x="220553" y="569707"/>
            <a:ext cx="7735823" cy="5754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3AC03725-B414-4E37-8578-1085A2C45A85}"/>
              </a:ext>
            </a:extLst>
          </p:cNvPr>
          <p:cNvSpPr txBox="1">
            <a:spLocks/>
          </p:cNvSpPr>
          <p:nvPr/>
        </p:nvSpPr>
        <p:spPr>
          <a:xfrm>
            <a:off x="251520" y="12846"/>
            <a:ext cx="8229600" cy="687018"/>
          </a:xfrm>
          <a:prstGeom prst="rect">
            <a:avLst/>
          </a:prstGeom>
        </p:spPr>
        <p:txBody>
          <a:bodyPr/>
          <a:lstStyle>
            <a:lvl1pPr algn="ctr" defTabSz="914400" rtl="0" eaLnBrk="1" latinLnBrk="0" hangingPunct="1">
              <a:spcBef>
                <a:spcPct val="0"/>
              </a:spcBef>
              <a:buNone/>
              <a:defRPr sz="3600" kern="1200">
                <a:solidFill>
                  <a:srgbClr val="00642D"/>
                </a:solidFill>
                <a:latin typeface="Verdana" panose="020B0604030504040204" pitchFamily="34" charset="0"/>
                <a:ea typeface="Verdana" panose="020B0604030504040204" pitchFamily="34" charset="0"/>
                <a:cs typeface="Verdana" panose="020B0604030504040204" pitchFamily="34" charset="0"/>
              </a:defRPr>
            </a:lvl1pPr>
          </a:lstStyle>
          <a:p>
            <a:pPr algn="l"/>
            <a:r>
              <a:rPr lang="en-IE" dirty="0">
                <a:solidFill>
                  <a:schemeClr val="accent1"/>
                </a:solidFill>
                <a:latin typeface="+mj-lt"/>
              </a:rPr>
              <a:t>Plymouth Model descriptions</a:t>
            </a:r>
          </a:p>
        </p:txBody>
      </p:sp>
    </p:spTree>
    <p:custDataLst>
      <p:tags r:id="rId1"/>
    </p:custDataLst>
    <p:extLst>
      <p:ext uri="{BB962C8B-B14F-4D97-AF65-F5344CB8AC3E}">
        <p14:creationId xmlns:p14="http://schemas.microsoft.com/office/powerpoint/2010/main" val="2062896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19986" y="116632"/>
            <a:ext cx="8229600" cy="504056"/>
          </a:xfrm>
        </p:spPr>
        <p:txBody>
          <a:bodyPr>
            <a:normAutofit fontScale="90000"/>
          </a:bodyPr>
          <a:lstStyle/>
          <a:p>
            <a:r>
              <a:rPr lang="en-IE" dirty="0"/>
              <a:t>Descriptive</a:t>
            </a:r>
          </a:p>
        </p:txBody>
      </p:sp>
      <p:sp>
        <p:nvSpPr>
          <p:cNvPr id="6" name="Content Placeholder 5"/>
          <p:cNvSpPr>
            <a:spLocks noGrp="1"/>
          </p:cNvSpPr>
          <p:nvPr>
            <p:ph idx="1"/>
          </p:nvPr>
        </p:nvSpPr>
        <p:spPr>
          <a:xfrm>
            <a:off x="107504" y="764704"/>
            <a:ext cx="9036496" cy="5976664"/>
          </a:xfrm>
        </p:spPr>
        <p:txBody>
          <a:bodyPr/>
          <a:lstStyle/>
          <a:p>
            <a:pPr marL="0" indent="0">
              <a:buNone/>
            </a:pPr>
            <a:endParaRPr lang="en-US" sz="2400" dirty="0">
              <a:solidFill>
                <a:srgbClr val="FF0000"/>
              </a:solidFill>
            </a:endParaRPr>
          </a:p>
          <a:p>
            <a:pPr marL="0" indent="0">
              <a:buNone/>
            </a:pPr>
            <a:endParaRPr lang="en-IE" sz="2400" dirty="0"/>
          </a:p>
          <a:p>
            <a:pPr marL="0" indent="0">
              <a:buNone/>
            </a:pPr>
            <a:endParaRPr lang="en-IE" sz="2400" dirty="0"/>
          </a:p>
        </p:txBody>
      </p:sp>
      <p:sp>
        <p:nvSpPr>
          <p:cNvPr id="3" name="Rectangle 2"/>
          <p:cNvSpPr/>
          <p:nvPr/>
        </p:nvSpPr>
        <p:spPr>
          <a:xfrm>
            <a:off x="0" y="692696"/>
            <a:ext cx="9144000" cy="4431983"/>
          </a:xfrm>
          <a:prstGeom prst="rect">
            <a:avLst/>
          </a:prstGeom>
        </p:spPr>
        <p:txBody>
          <a:bodyPr wrap="square">
            <a:spAutoFit/>
          </a:bodyPr>
          <a:lstStyle/>
          <a:p>
            <a:r>
              <a:rPr lang="en-US" sz="2200" dirty="0">
                <a:solidFill>
                  <a:srgbClr val="FF0000"/>
                </a:solidFill>
                <a:latin typeface="Arial" pitchFamily="34" charset="0"/>
                <a:cs typeface="Arial" pitchFamily="34" charset="0"/>
              </a:rPr>
              <a:t>Sample</a:t>
            </a:r>
            <a:r>
              <a:rPr lang="en-US" sz="2200" dirty="0">
                <a:latin typeface="Arial" pitchFamily="34" charset="0"/>
                <a:cs typeface="Arial" pitchFamily="34" charset="0"/>
              </a:rPr>
              <a:t>: Smith (1970) reported that </a:t>
            </a:r>
            <a:r>
              <a:rPr lang="en-US" sz="2200" dirty="0" err="1">
                <a:latin typeface="Arial" pitchFamily="34" charset="0"/>
                <a:cs typeface="Arial" pitchFamily="34" charset="0"/>
              </a:rPr>
              <a:t>bilbies</a:t>
            </a:r>
            <a:r>
              <a:rPr lang="en-US" sz="2200" dirty="0">
                <a:latin typeface="Arial" pitchFamily="34" charset="0"/>
                <a:cs typeface="Arial" pitchFamily="34" charset="0"/>
              </a:rPr>
              <a:t> come out at night and eat chocolates.  Jones (1972) described the variety of beetles eaten by </a:t>
            </a:r>
            <a:r>
              <a:rPr lang="en-US" sz="2200" dirty="0" err="1">
                <a:latin typeface="Arial" pitchFamily="34" charset="0"/>
                <a:cs typeface="Arial" pitchFamily="34" charset="0"/>
              </a:rPr>
              <a:t>bilbies</a:t>
            </a:r>
            <a:r>
              <a:rPr lang="en-US" sz="2200" dirty="0">
                <a:latin typeface="Arial" pitchFamily="34" charset="0"/>
                <a:cs typeface="Arial" pitchFamily="34" charset="0"/>
              </a:rPr>
              <a:t> on their daytime trips.  Wheeler (1974) reported that </a:t>
            </a:r>
            <a:r>
              <a:rPr lang="en-US" sz="2200" dirty="0" err="1">
                <a:latin typeface="Arial" pitchFamily="34" charset="0"/>
                <a:cs typeface="Arial" pitchFamily="34" charset="0"/>
              </a:rPr>
              <a:t>bilbies</a:t>
            </a:r>
            <a:r>
              <a:rPr lang="en-US" sz="2200" dirty="0">
                <a:latin typeface="Arial" pitchFamily="34" charset="0"/>
                <a:cs typeface="Arial" pitchFamily="34" charset="0"/>
              </a:rPr>
              <a:t> eat only apples.</a:t>
            </a:r>
          </a:p>
          <a:p>
            <a:endParaRPr lang="en-US" sz="2200" dirty="0">
              <a:latin typeface="Arial" pitchFamily="34" charset="0"/>
              <a:cs typeface="Arial" pitchFamily="34" charset="0"/>
            </a:endParaRPr>
          </a:p>
          <a:p>
            <a:r>
              <a:rPr lang="en-US" sz="2200" dirty="0">
                <a:latin typeface="Arial" pitchFamily="34" charset="0"/>
                <a:cs typeface="Arial" pitchFamily="34" charset="0"/>
              </a:rPr>
              <a:t>How to improve this?</a:t>
            </a:r>
          </a:p>
          <a:p>
            <a:endParaRPr lang="en-US" sz="2200" dirty="0">
              <a:latin typeface="Arial" pitchFamily="34" charset="0"/>
              <a:cs typeface="Arial" pitchFamily="34" charset="0"/>
            </a:endParaRPr>
          </a:p>
          <a:p>
            <a:r>
              <a:rPr lang="en-US" sz="2200" dirty="0">
                <a:solidFill>
                  <a:srgbClr val="FF0000"/>
                </a:solidFill>
                <a:latin typeface="Arial" pitchFamily="34" charset="0"/>
                <a:cs typeface="Arial" pitchFamily="34" charset="0"/>
              </a:rPr>
              <a:t>Ask questions </a:t>
            </a:r>
            <a:r>
              <a:rPr lang="en-US" sz="2200" dirty="0">
                <a:latin typeface="Arial" pitchFamily="34" charset="0"/>
                <a:cs typeface="Arial" pitchFamily="34" charset="0"/>
              </a:rPr>
              <a:t>of the text: </a:t>
            </a:r>
          </a:p>
          <a:p>
            <a:pPr marL="342900" indent="-342900">
              <a:buFont typeface="Arial" pitchFamily="34" charset="0"/>
              <a:buChar char="•"/>
            </a:pPr>
            <a:r>
              <a:rPr lang="en-US" sz="2200" dirty="0">
                <a:latin typeface="Arial" pitchFamily="34" charset="0"/>
                <a:cs typeface="Arial" pitchFamily="34" charset="0"/>
              </a:rPr>
              <a:t>What is the conclusion about </a:t>
            </a:r>
            <a:r>
              <a:rPr lang="en-US" sz="2200" dirty="0" err="1">
                <a:latin typeface="Arial" pitchFamily="34" charset="0"/>
                <a:cs typeface="Arial" pitchFamily="34" charset="0"/>
              </a:rPr>
              <a:t>bilbies</a:t>
            </a:r>
            <a:r>
              <a:rPr lang="en-US" sz="2200" dirty="0">
                <a:latin typeface="Arial" pitchFamily="34" charset="0"/>
                <a:cs typeface="Arial" pitchFamily="34" charset="0"/>
              </a:rPr>
              <a:t> that can be drawn from these facts?</a:t>
            </a:r>
          </a:p>
          <a:p>
            <a:pPr marL="342900" indent="-342900">
              <a:buFont typeface="Arial" pitchFamily="34" charset="0"/>
              <a:buChar char="•"/>
            </a:pPr>
            <a:r>
              <a:rPr lang="en-US" sz="2200" dirty="0">
                <a:latin typeface="Arial" pitchFamily="34" charset="0"/>
                <a:cs typeface="Arial" pitchFamily="34" charset="0"/>
              </a:rPr>
              <a:t>What is the common denominator?</a:t>
            </a:r>
          </a:p>
          <a:p>
            <a:endParaRPr lang="en-US" sz="2200" dirty="0">
              <a:latin typeface="Arial" pitchFamily="34" charset="0"/>
              <a:cs typeface="Arial" pitchFamily="34" charset="0"/>
            </a:endParaRPr>
          </a:p>
          <a:p>
            <a:endParaRPr lang="en-US" dirty="0"/>
          </a:p>
        </p:txBody>
      </p:sp>
    </p:spTree>
    <p:custDataLst>
      <p:tags r:id="rId1"/>
    </p:custDataLst>
    <p:extLst>
      <p:ext uri="{BB962C8B-B14F-4D97-AF65-F5344CB8AC3E}">
        <p14:creationId xmlns:p14="http://schemas.microsoft.com/office/powerpoint/2010/main" val="291348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692696"/>
          </a:xfrm>
        </p:spPr>
        <p:txBody>
          <a:bodyPr/>
          <a:lstStyle/>
          <a:p>
            <a:r>
              <a:rPr lang="en-IE" dirty="0"/>
              <a:t>More analytical</a:t>
            </a:r>
          </a:p>
        </p:txBody>
      </p:sp>
      <p:sp>
        <p:nvSpPr>
          <p:cNvPr id="3" name="Content Placeholder 2"/>
          <p:cNvSpPr>
            <a:spLocks noGrp="1"/>
          </p:cNvSpPr>
          <p:nvPr>
            <p:ph idx="1"/>
          </p:nvPr>
        </p:nvSpPr>
        <p:spPr>
          <a:xfrm>
            <a:off x="107504" y="620688"/>
            <a:ext cx="9036496" cy="5832648"/>
          </a:xfrm>
        </p:spPr>
        <p:txBody>
          <a:bodyPr/>
          <a:lstStyle/>
          <a:p>
            <a:pPr marL="0" indent="0">
              <a:buNone/>
            </a:pPr>
            <a:endParaRPr lang="en-US" sz="2400" dirty="0">
              <a:latin typeface="Arial" pitchFamily="34" charset="0"/>
              <a:cs typeface="Arial" pitchFamily="34" charset="0"/>
            </a:endParaRPr>
          </a:p>
          <a:p>
            <a:pPr marL="0" indent="0">
              <a:buNone/>
            </a:pPr>
            <a:r>
              <a:rPr lang="en-US" sz="2200" dirty="0">
                <a:solidFill>
                  <a:schemeClr val="tx1"/>
                </a:solidFill>
                <a:latin typeface="Arial" pitchFamily="34" charset="0"/>
                <a:cs typeface="Arial" pitchFamily="34" charset="0"/>
              </a:rPr>
              <a:t>The elusive </a:t>
            </a:r>
            <a:r>
              <a:rPr lang="en-US" sz="2200" dirty="0" err="1">
                <a:solidFill>
                  <a:schemeClr val="tx1"/>
                </a:solidFill>
                <a:latin typeface="Arial" pitchFamily="34" charset="0"/>
                <a:cs typeface="Arial" pitchFamily="34" charset="0"/>
              </a:rPr>
              <a:t>bilby</a:t>
            </a:r>
            <a:r>
              <a:rPr lang="en-US" sz="2200" dirty="0">
                <a:solidFill>
                  <a:schemeClr val="tx1"/>
                </a:solidFill>
                <a:latin typeface="Arial" pitchFamily="34" charset="0"/>
                <a:cs typeface="Arial" pitchFamily="34" charset="0"/>
              </a:rPr>
              <a:t> has provoked considerable disagreement over such essential facts as whether it is diurnal or nocturnal, and what constitutes its staple diet.  Smith (1970) considered them to be nocturnal whereas Jones (1972) reported that they are daytime foragers.  Smith (1970) also reported </a:t>
            </a:r>
            <a:r>
              <a:rPr lang="en-US" sz="2200" dirty="0" err="1">
                <a:solidFill>
                  <a:schemeClr val="tx1"/>
                </a:solidFill>
                <a:latin typeface="Arial" pitchFamily="34" charset="0"/>
                <a:cs typeface="Arial" pitchFamily="34" charset="0"/>
              </a:rPr>
              <a:t>bilbies</a:t>
            </a:r>
            <a:r>
              <a:rPr lang="en-US" sz="2200" dirty="0">
                <a:solidFill>
                  <a:schemeClr val="tx1"/>
                </a:solidFill>
                <a:latin typeface="Arial" pitchFamily="34" charset="0"/>
                <a:cs typeface="Arial" pitchFamily="34" charset="0"/>
              </a:rPr>
              <a:t> had a fondness for chocolate but his findings were rejected by both Jones (1972) and Wheeler (1974).  Jones believed </a:t>
            </a:r>
            <a:r>
              <a:rPr lang="en-US" sz="2200" dirty="0" err="1">
                <a:solidFill>
                  <a:schemeClr val="tx1"/>
                </a:solidFill>
                <a:latin typeface="Arial" pitchFamily="34" charset="0"/>
                <a:cs typeface="Arial" pitchFamily="34" charset="0"/>
              </a:rPr>
              <a:t>bilbies</a:t>
            </a:r>
            <a:r>
              <a:rPr lang="en-US" sz="2200" dirty="0">
                <a:solidFill>
                  <a:schemeClr val="tx1"/>
                </a:solidFill>
                <a:latin typeface="Arial" pitchFamily="34" charset="0"/>
                <a:cs typeface="Arial" pitchFamily="34" charset="0"/>
              </a:rPr>
              <a:t> eat beetles, and Wheeler thought that apples were the staple food.  However, neither chocolate nor apples are indigenous to the </a:t>
            </a:r>
            <a:r>
              <a:rPr lang="en-US" sz="2200" dirty="0" err="1">
                <a:solidFill>
                  <a:schemeClr val="tx1"/>
                </a:solidFill>
                <a:latin typeface="Arial" pitchFamily="34" charset="0"/>
                <a:cs typeface="Arial" pitchFamily="34" charset="0"/>
              </a:rPr>
              <a:t>bilby</a:t>
            </a:r>
            <a:r>
              <a:rPr lang="en-US" sz="2200" dirty="0">
                <a:solidFill>
                  <a:schemeClr val="tx1"/>
                </a:solidFill>
                <a:latin typeface="Arial" pitchFamily="34" charset="0"/>
                <a:cs typeface="Arial" pitchFamily="34" charset="0"/>
              </a:rPr>
              <a:t> habitat and it seems improbable that they are the main foodstuffs for </a:t>
            </a:r>
            <a:r>
              <a:rPr lang="en-US" sz="2200" dirty="0" err="1">
                <a:solidFill>
                  <a:schemeClr val="tx1"/>
                </a:solidFill>
                <a:latin typeface="Arial" pitchFamily="34" charset="0"/>
                <a:cs typeface="Arial" pitchFamily="34" charset="0"/>
              </a:rPr>
              <a:t>bilbies</a:t>
            </a:r>
            <a:r>
              <a:rPr lang="en-US" sz="2200" dirty="0">
                <a:solidFill>
                  <a:schemeClr val="tx1"/>
                </a:solidFill>
                <a:latin typeface="Arial" pitchFamily="34" charset="0"/>
                <a:cs typeface="Arial" pitchFamily="34" charset="0"/>
              </a:rPr>
              <a:t>.</a:t>
            </a:r>
          </a:p>
          <a:p>
            <a:endParaRPr lang="en-US" sz="2200" dirty="0">
              <a:solidFill>
                <a:schemeClr val="tx1"/>
              </a:solidFill>
              <a:latin typeface="Arial" pitchFamily="34" charset="0"/>
              <a:cs typeface="Arial" pitchFamily="34" charset="0"/>
            </a:endParaRPr>
          </a:p>
          <a:p>
            <a:pPr marL="0" indent="0">
              <a:buNone/>
            </a:pPr>
            <a:r>
              <a:rPr lang="en-US" sz="2200" dirty="0">
                <a:solidFill>
                  <a:schemeClr val="tx1"/>
                </a:solidFill>
                <a:latin typeface="Arial" pitchFamily="34" charset="0"/>
                <a:cs typeface="Arial" pitchFamily="34" charset="0"/>
              </a:rPr>
              <a:t>Eucalyptus leaves, on the other hand, are widely available in the bilby region …..		</a:t>
            </a:r>
            <a:r>
              <a:rPr lang="en-US" sz="1600" dirty="0">
                <a:latin typeface="Arial" pitchFamily="34" charset="0"/>
                <a:cs typeface="Arial" pitchFamily="34" charset="0"/>
              </a:rPr>
              <a:t>		</a:t>
            </a:r>
          </a:p>
          <a:p>
            <a:pPr marL="0" indent="0">
              <a:buNone/>
            </a:pPr>
            <a:endParaRPr lang="en-US" sz="1600" dirty="0">
              <a:latin typeface="Arial" pitchFamily="34" charset="0"/>
              <a:cs typeface="Arial" pitchFamily="34" charset="0"/>
            </a:endParaRPr>
          </a:p>
          <a:p>
            <a:pPr marL="0" indent="0" algn="r">
              <a:buNone/>
            </a:pPr>
            <a:r>
              <a:rPr lang="en-US" sz="1600" dirty="0">
                <a:latin typeface="Arial" pitchFamily="34" charset="0"/>
                <a:cs typeface="Arial" pitchFamily="34" charset="0"/>
              </a:rPr>
              <a:t>(From Dunn, 2007, p. 8)</a:t>
            </a:r>
            <a:endParaRPr lang="en-IE" sz="1600"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2533739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41D8E-EC2B-4494-A565-490AB5B37A02}"/>
              </a:ext>
            </a:extLst>
          </p:cNvPr>
          <p:cNvSpPr>
            <a:spLocks noGrp="1"/>
          </p:cNvSpPr>
          <p:nvPr>
            <p:ph type="title"/>
          </p:nvPr>
        </p:nvSpPr>
        <p:spPr/>
        <p:txBody>
          <a:bodyPr>
            <a:normAutofit/>
          </a:bodyPr>
          <a:lstStyle/>
          <a:p>
            <a:r>
              <a:rPr lang="en-IE" sz="4000" dirty="0">
                <a:latin typeface="+mj-lt"/>
              </a:rPr>
              <a:t>Tips</a:t>
            </a:r>
          </a:p>
        </p:txBody>
      </p:sp>
      <p:sp>
        <p:nvSpPr>
          <p:cNvPr id="3" name="Content Placeholder 2">
            <a:extLst>
              <a:ext uri="{FF2B5EF4-FFF2-40B4-BE49-F238E27FC236}">
                <a16:creationId xmlns:a16="http://schemas.microsoft.com/office/drawing/2014/main" id="{BD7A84AF-D136-4735-9551-E863CCC0ACE7}"/>
              </a:ext>
            </a:extLst>
          </p:cNvPr>
          <p:cNvSpPr>
            <a:spLocks noGrp="1"/>
          </p:cNvSpPr>
          <p:nvPr>
            <p:ph idx="1"/>
          </p:nvPr>
        </p:nvSpPr>
        <p:spPr>
          <a:xfrm>
            <a:off x="539552" y="1916832"/>
            <a:ext cx="8229600" cy="3168352"/>
          </a:xfrm>
        </p:spPr>
        <p:txBody>
          <a:bodyPr>
            <a:normAutofit lnSpcReduction="10000"/>
          </a:bodyPr>
          <a:lstStyle/>
          <a:p>
            <a:r>
              <a:rPr lang="en-IE" dirty="0">
                <a:solidFill>
                  <a:schemeClr val="tx1"/>
                </a:solidFill>
                <a:latin typeface="+mj-lt"/>
              </a:rPr>
              <a:t>No matter how you phrase something or your individual writing style you must show the reasoning of your argument—this is key to critical thinking in writing! </a:t>
            </a:r>
          </a:p>
          <a:p>
            <a:endParaRPr lang="en-IE" dirty="0">
              <a:solidFill>
                <a:schemeClr val="tx1"/>
              </a:solidFill>
              <a:latin typeface="+mj-lt"/>
            </a:endParaRPr>
          </a:p>
          <a:p>
            <a:r>
              <a:rPr lang="en-IE" dirty="0">
                <a:solidFill>
                  <a:schemeClr val="tx1"/>
                </a:solidFill>
                <a:latin typeface="+mj-lt"/>
              </a:rPr>
              <a:t>Always highlight the ‘So what?’ of any claim you make. </a:t>
            </a:r>
          </a:p>
        </p:txBody>
      </p:sp>
    </p:spTree>
    <p:extLst>
      <p:ext uri="{BB962C8B-B14F-4D97-AF65-F5344CB8AC3E}">
        <p14:creationId xmlns:p14="http://schemas.microsoft.com/office/powerpoint/2010/main" val="37312751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6AE238-263E-B213-9E19-FE99573152FA}"/>
              </a:ext>
            </a:extLst>
          </p:cNvPr>
          <p:cNvSpPr>
            <a:spLocks noGrp="1"/>
          </p:cNvSpPr>
          <p:nvPr>
            <p:ph type="title"/>
          </p:nvPr>
        </p:nvSpPr>
        <p:spPr>
          <a:xfrm>
            <a:off x="345067" y="1381219"/>
            <a:ext cx="5103569" cy="642938"/>
          </a:xfrm>
        </p:spPr>
        <p:txBody>
          <a:bodyPr>
            <a:normAutofit fontScale="90000"/>
          </a:bodyPr>
          <a:lstStyle/>
          <a:p>
            <a:r>
              <a:rPr lang="en-IE" dirty="0"/>
              <a:t>Find us on Blackboard</a:t>
            </a:r>
          </a:p>
        </p:txBody>
      </p:sp>
      <p:sp>
        <p:nvSpPr>
          <p:cNvPr id="9" name="Slide Number Placeholder 8">
            <a:extLst>
              <a:ext uri="{FF2B5EF4-FFF2-40B4-BE49-F238E27FC236}">
                <a16:creationId xmlns:a16="http://schemas.microsoft.com/office/drawing/2014/main" id="{7C67AD4A-3437-47FC-85F5-BD25261B74CF}"/>
              </a:ext>
            </a:extLst>
          </p:cNvPr>
          <p:cNvSpPr>
            <a:spLocks noGrp="1"/>
          </p:cNvSpPr>
          <p:nvPr>
            <p:ph type="sldNum" sz="quarter" idx="4294967295"/>
          </p:nvPr>
        </p:nvSpPr>
        <p:spPr>
          <a:xfrm>
            <a:off x="7837587" y="4246069"/>
            <a:ext cx="163413" cy="108049"/>
          </a:xfrm>
          <a:prstGeom prst="rect">
            <a:avLst/>
          </a:prstGeom>
        </p:spPr>
        <p:txBody>
          <a:bodyPr vert="horz" lIns="0" tIns="0" rIns="0" bIns="0" rtlCol="0" anchor="b" anchorCtr="0"/>
          <a:lstStyle>
            <a:defPPr>
              <a:defRPr lang="en-US"/>
            </a:defPPr>
            <a:lvl1pPr marL="0" algn="r" defTabSz="514350" rtl="0" eaLnBrk="1" latinLnBrk="0" hangingPunct="1">
              <a:defRPr sz="563" kern="1200">
                <a:solidFill>
                  <a:schemeClr val="bg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DDBE135E-2566-4748-853C-8A3B78F0FB00}" type="slidenum">
              <a:rPr lang="en-IE" smtClean="0"/>
              <a:pPr/>
              <a:t>38</a:t>
            </a:fld>
            <a:endParaRPr lang="en-GB"/>
          </a:p>
        </p:txBody>
      </p:sp>
      <p:pic>
        <p:nvPicPr>
          <p:cNvPr id="4" name="Picture 3">
            <a:extLst>
              <a:ext uri="{FF2B5EF4-FFF2-40B4-BE49-F238E27FC236}">
                <a16:creationId xmlns:a16="http://schemas.microsoft.com/office/drawing/2014/main" id="{B410CD36-514C-0473-57B7-8B0C836BFD1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312370" y="2505731"/>
            <a:ext cx="2313056" cy="2313056"/>
          </a:xfrm>
          <a:prstGeom prst="rect">
            <a:avLst/>
          </a:prstGeom>
        </p:spPr>
      </p:pic>
      <p:pic>
        <p:nvPicPr>
          <p:cNvPr id="14" name="Picture 13">
            <a:extLst>
              <a:ext uri="{FF2B5EF4-FFF2-40B4-BE49-F238E27FC236}">
                <a16:creationId xmlns:a16="http://schemas.microsoft.com/office/drawing/2014/main" id="{4E17679A-6E49-AF8E-F7AF-52778EB18E60}"/>
              </a:ext>
            </a:extLst>
          </p:cNvPr>
          <p:cNvPicPr>
            <a:picLocks noChangeAspect="1"/>
          </p:cNvPicPr>
          <p:nvPr/>
        </p:nvPicPr>
        <p:blipFill>
          <a:blip r:embed="rId4"/>
          <a:stretch>
            <a:fillRect/>
          </a:stretch>
        </p:blipFill>
        <p:spPr>
          <a:xfrm>
            <a:off x="5933209" y="1500190"/>
            <a:ext cx="2050418" cy="3412307"/>
          </a:xfrm>
          <a:prstGeom prst="rect">
            <a:avLst/>
          </a:prstGeom>
        </p:spPr>
      </p:pic>
      <p:sp>
        <p:nvSpPr>
          <p:cNvPr id="15" name="Title 8">
            <a:extLst>
              <a:ext uri="{FF2B5EF4-FFF2-40B4-BE49-F238E27FC236}">
                <a16:creationId xmlns:a16="http://schemas.microsoft.com/office/drawing/2014/main" id="{9FAD14BF-B48A-AA31-2A71-F1D25BF8AF3D}"/>
              </a:ext>
            </a:extLst>
          </p:cNvPr>
          <p:cNvSpPr txBox="1">
            <a:spLocks/>
          </p:cNvSpPr>
          <p:nvPr/>
        </p:nvSpPr>
        <p:spPr>
          <a:xfrm>
            <a:off x="3151417" y="1702688"/>
            <a:ext cx="4238804" cy="315900"/>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rm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pPr defTabSz="514337">
              <a:spcAft>
                <a:spcPts val="338"/>
              </a:spcAft>
              <a:defRPr/>
            </a:pPr>
            <a:endParaRPr lang="en-IE" sz="2025" b="0" dirty="0">
              <a:solidFill>
                <a:srgbClr val="0E73B9"/>
              </a:solidFill>
              <a:latin typeface="Calibri"/>
              <a:ea typeface="+mn-ea"/>
              <a:cs typeface="+mn-cs"/>
            </a:endParaRPr>
          </a:p>
        </p:txBody>
      </p:sp>
      <p:sp>
        <p:nvSpPr>
          <p:cNvPr id="7" name="TextBox 6">
            <a:extLst>
              <a:ext uri="{FF2B5EF4-FFF2-40B4-BE49-F238E27FC236}">
                <a16:creationId xmlns:a16="http://schemas.microsoft.com/office/drawing/2014/main" id="{E4CE7F7D-2E1D-4986-47A0-88FECC4115BF}"/>
              </a:ext>
            </a:extLst>
          </p:cNvPr>
          <p:cNvSpPr txBox="1"/>
          <p:nvPr/>
        </p:nvSpPr>
        <p:spPr>
          <a:xfrm>
            <a:off x="1349835" y="2512286"/>
            <a:ext cx="1889498" cy="1806970"/>
          </a:xfrm>
          <a:prstGeom prst="rect">
            <a:avLst/>
          </a:prstGeom>
          <a:noFill/>
        </p:spPr>
        <p:txBody>
          <a:bodyPr wrap="square">
            <a:spAutoFit/>
          </a:bodyPr>
          <a:lstStyle/>
          <a:p>
            <a:pPr marL="192881" indent="-192881">
              <a:buFont typeface="+mj-lt"/>
              <a:buAutoNum type="arabicPeriod"/>
            </a:pPr>
            <a:r>
              <a:rPr lang="en-US" sz="1013" dirty="0">
                <a:solidFill>
                  <a:schemeClr val="bg2">
                    <a:lumMod val="50000"/>
                  </a:schemeClr>
                </a:solidFill>
              </a:rPr>
              <a:t>Log into Blackboard.</a:t>
            </a:r>
          </a:p>
          <a:p>
            <a:pPr marL="192881" indent="-192881">
              <a:buFont typeface="+mj-lt"/>
              <a:buAutoNum type="arabicPeriod"/>
            </a:pPr>
            <a:r>
              <a:rPr lang="en-US" sz="1013" dirty="0">
                <a:solidFill>
                  <a:schemeClr val="bg2">
                    <a:lumMod val="50000"/>
                  </a:schemeClr>
                </a:solidFill>
              </a:rPr>
              <a:t>Click </a:t>
            </a:r>
            <a:r>
              <a:rPr lang="en-US" sz="1013" b="1" dirty="0">
                <a:solidFill>
                  <a:schemeClr val="bg2">
                    <a:lumMod val="50000"/>
                  </a:schemeClr>
                </a:solidFill>
              </a:rPr>
              <a:t>Modules </a:t>
            </a:r>
            <a:r>
              <a:rPr lang="en-US" sz="1013" dirty="0">
                <a:solidFill>
                  <a:schemeClr val="bg2">
                    <a:lumMod val="50000"/>
                  </a:schemeClr>
                </a:solidFill>
              </a:rPr>
              <a:t>in the left menu.</a:t>
            </a:r>
          </a:p>
          <a:p>
            <a:pPr marL="192881" indent="-192881">
              <a:buFont typeface="+mj-lt"/>
              <a:buAutoNum type="arabicPeriod"/>
            </a:pPr>
            <a:r>
              <a:rPr lang="en-US" sz="1013" dirty="0">
                <a:solidFill>
                  <a:schemeClr val="bg2">
                    <a:lumMod val="50000"/>
                  </a:schemeClr>
                </a:solidFill>
              </a:rPr>
              <a:t>Click </a:t>
            </a:r>
            <a:r>
              <a:rPr lang="en-US" sz="1013" b="1" dirty="0">
                <a:solidFill>
                  <a:schemeClr val="bg2">
                    <a:lumMod val="50000"/>
                  </a:schemeClr>
                </a:solidFill>
              </a:rPr>
              <a:t>Module Catalogue</a:t>
            </a:r>
            <a:r>
              <a:rPr lang="en-US" sz="1013" dirty="0">
                <a:solidFill>
                  <a:schemeClr val="bg2">
                    <a:lumMod val="50000"/>
                  </a:schemeClr>
                </a:solidFill>
              </a:rPr>
              <a:t> in the top right corner.</a:t>
            </a:r>
          </a:p>
          <a:p>
            <a:pPr marL="192881" indent="-192881">
              <a:buFont typeface="+mj-lt"/>
              <a:buAutoNum type="arabicPeriod"/>
            </a:pPr>
            <a:r>
              <a:rPr lang="en-US" sz="1013" dirty="0">
                <a:solidFill>
                  <a:schemeClr val="bg2">
                    <a:lumMod val="50000"/>
                  </a:schemeClr>
                </a:solidFill>
              </a:rPr>
              <a:t>Search for ‘</a:t>
            </a:r>
            <a:r>
              <a:rPr lang="en-US" sz="1013" b="1" i="1" dirty="0">
                <a:solidFill>
                  <a:schemeClr val="bg2">
                    <a:lumMod val="50000"/>
                  </a:schemeClr>
                </a:solidFill>
              </a:rPr>
              <a:t>Academic</a:t>
            </a:r>
            <a:r>
              <a:rPr lang="en-US" sz="1013" i="1" dirty="0">
                <a:solidFill>
                  <a:schemeClr val="bg2">
                    <a:lumMod val="50000"/>
                  </a:schemeClr>
                </a:solidFill>
              </a:rPr>
              <a:t>’</a:t>
            </a:r>
            <a:r>
              <a:rPr lang="en-US" sz="1013" dirty="0">
                <a:solidFill>
                  <a:schemeClr val="bg2">
                    <a:lumMod val="50000"/>
                  </a:schemeClr>
                </a:solidFill>
              </a:rPr>
              <a:t>.</a:t>
            </a:r>
          </a:p>
          <a:p>
            <a:pPr marL="192881" indent="-192881">
              <a:buFont typeface="+mj-lt"/>
              <a:buAutoNum type="arabicPeriod"/>
            </a:pPr>
            <a:r>
              <a:rPr lang="en-US" sz="1013" dirty="0">
                <a:solidFill>
                  <a:schemeClr val="bg2">
                    <a:lumMod val="50000"/>
                  </a:schemeClr>
                </a:solidFill>
              </a:rPr>
              <a:t>Find the ‘</a:t>
            </a:r>
            <a:r>
              <a:rPr lang="en-US" sz="1013" b="1" dirty="0">
                <a:solidFill>
                  <a:schemeClr val="bg2">
                    <a:lumMod val="50000"/>
                  </a:schemeClr>
                </a:solidFill>
              </a:rPr>
              <a:t>ASSL-SLD’</a:t>
            </a:r>
            <a:r>
              <a:rPr lang="en-US" sz="1013" dirty="0">
                <a:solidFill>
                  <a:schemeClr val="bg2">
                    <a:lumMod val="50000"/>
                  </a:schemeClr>
                </a:solidFill>
              </a:rPr>
              <a:t> module. Click on       and ‘</a:t>
            </a:r>
            <a:r>
              <a:rPr lang="en-US" sz="1013" b="1" dirty="0" err="1">
                <a:solidFill>
                  <a:schemeClr val="bg2">
                    <a:lumMod val="50000"/>
                  </a:schemeClr>
                </a:solidFill>
              </a:rPr>
              <a:t>Enrol</a:t>
            </a:r>
            <a:r>
              <a:rPr lang="en-US" sz="1013" b="1" dirty="0">
                <a:solidFill>
                  <a:schemeClr val="bg2">
                    <a:lumMod val="50000"/>
                  </a:schemeClr>
                </a:solidFill>
              </a:rPr>
              <a:t>’.</a:t>
            </a:r>
            <a:br>
              <a:rPr lang="en-US" sz="1013" dirty="0">
                <a:solidFill>
                  <a:schemeClr val="bg2">
                    <a:lumMod val="50000"/>
                  </a:schemeClr>
                </a:solidFill>
              </a:rPr>
            </a:br>
            <a:endParaRPr lang="en-IE" sz="1013" dirty="0">
              <a:solidFill>
                <a:schemeClr val="bg2">
                  <a:lumMod val="50000"/>
                </a:schemeClr>
              </a:solidFill>
            </a:endParaRPr>
          </a:p>
        </p:txBody>
      </p:sp>
      <p:pic>
        <p:nvPicPr>
          <p:cNvPr id="10" name="Picture 9">
            <a:extLst>
              <a:ext uri="{FF2B5EF4-FFF2-40B4-BE49-F238E27FC236}">
                <a16:creationId xmlns:a16="http://schemas.microsoft.com/office/drawing/2014/main" id="{F363B546-9D94-ABDC-102C-9E4EC7BCF02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1176" y1="73913" x2="41176" y2="73913"/>
                      </a14:backgroundRemoval>
                    </a14:imgEffect>
                    <a14:imgEffect>
                      <a14:brightnessContrast bright="-40000" contrast="-40000"/>
                    </a14:imgEffect>
                  </a14:imgLayer>
                </a14:imgProps>
              </a:ext>
            </a:extLst>
          </a:blip>
          <a:stretch>
            <a:fillRect/>
          </a:stretch>
        </p:blipFill>
        <p:spPr>
          <a:xfrm>
            <a:off x="2049234" y="3601397"/>
            <a:ext cx="162018" cy="219201"/>
          </a:xfrm>
          <a:prstGeom prst="rect">
            <a:avLst/>
          </a:prstGeom>
        </p:spPr>
      </p:pic>
      <p:sp>
        <p:nvSpPr>
          <p:cNvPr id="2" name="TextBox 1">
            <a:extLst>
              <a:ext uri="{FF2B5EF4-FFF2-40B4-BE49-F238E27FC236}">
                <a16:creationId xmlns:a16="http://schemas.microsoft.com/office/drawing/2014/main" id="{45AD4E01-9880-46BB-B99C-D63C4203470B}"/>
              </a:ext>
            </a:extLst>
          </p:cNvPr>
          <p:cNvSpPr txBox="1"/>
          <p:nvPr/>
        </p:nvSpPr>
        <p:spPr>
          <a:xfrm>
            <a:off x="899592" y="465635"/>
            <a:ext cx="5829300" cy="707886"/>
          </a:xfrm>
          <a:prstGeom prst="rect">
            <a:avLst/>
          </a:prstGeom>
          <a:noFill/>
        </p:spPr>
        <p:txBody>
          <a:bodyPr wrap="square" rtlCol="0">
            <a:spAutoFit/>
          </a:bodyPr>
          <a:lstStyle/>
          <a:p>
            <a:pPr algn="ctr"/>
            <a:r>
              <a:rPr lang="en-IE" sz="4000" dirty="0">
                <a:solidFill>
                  <a:srgbClr val="00642D"/>
                </a:solidFill>
                <a:latin typeface="+mj-lt"/>
                <a:ea typeface="Verdana" panose="020B0604030504040204" pitchFamily="34" charset="0"/>
              </a:rPr>
              <a:t>Further Resources</a:t>
            </a:r>
          </a:p>
        </p:txBody>
      </p:sp>
    </p:spTree>
    <p:extLst>
      <p:ext uri="{BB962C8B-B14F-4D97-AF65-F5344CB8AC3E}">
        <p14:creationId xmlns:p14="http://schemas.microsoft.com/office/powerpoint/2010/main" val="2113051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EDD7993-6D7C-7673-9D36-C52258F67F3D}"/>
              </a:ext>
            </a:extLst>
          </p:cNvPr>
          <p:cNvPicPr>
            <a:picLocks noChangeAspect="1"/>
          </p:cNvPicPr>
          <p:nvPr/>
        </p:nvPicPr>
        <p:blipFill>
          <a:blip r:embed="rId3"/>
          <a:stretch>
            <a:fillRect/>
          </a:stretch>
        </p:blipFill>
        <p:spPr>
          <a:xfrm>
            <a:off x="1399757" y="2363696"/>
            <a:ext cx="3339279" cy="2508342"/>
          </a:xfrm>
          <a:prstGeom prst="rect">
            <a:avLst/>
          </a:prstGeom>
        </p:spPr>
      </p:pic>
      <p:sp>
        <p:nvSpPr>
          <p:cNvPr id="11" name="Title 8">
            <a:extLst>
              <a:ext uri="{FF2B5EF4-FFF2-40B4-BE49-F238E27FC236}">
                <a16:creationId xmlns:a16="http://schemas.microsoft.com/office/drawing/2014/main" id="{DA291558-E921-CB97-6C10-2EBDFFB03D82}"/>
              </a:ext>
            </a:extLst>
          </p:cNvPr>
          <p:cNvSpPr txBox="1">
            <a:spLocks/>
          </p:cNvSpPr>
          <p:nvPr/>
        </p:nvSpPr>
        <p:spPr>
          <a:xfrm>
            <a:off x="3179992" y="1637246"/>
            <a:ext cx="4238804" cy="315900"/>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rm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pPr defTabSz="514337">
              <a:spcAft>
                <a:spcPts val="338"/>
              </a:spcAft>
              <a:defRPr/>
            </a:pPr>
            <a:endParaRPr lang="en-IE" sz="2025" b="0" dirty="0">
              <a:solidFill>
                <a:srgbClr val="0E73B9"/>
              </a:solidFill>
              <a:latin typeface="Calibri"/>
              <a:ea typeface="+mn-ea"/>
              <a:cs typeface="+mn-cs"/>
            </a:endParaRPr>
          </a:p>
        </p:txBody>
      </p:sp>
      <p:sp>
        <p:nvSpPr>
          <p:cNvPr id="13" name="TextBox 12">
            <a:extLst>
              <a:ext uri="{FF2B5EF4-FFF2-40B4-BE49-F238E27FC236}">
                <a16:creationId xmlns:a16="http://schemas.microsoft.com/office/drawing/2014/main" id="{FF3C6ECB-AF9E-2F95-35BF-7C5A260E8AC7}"/>
              </a:ext>
            </a:extLst>
          </p:cNvPr>
          <p:cNvSpPr txBox="1"/>
          <p:nvPr/>
        </p:nvSpPr>
        <p:spPr>
          <a:xfrm>
            <a:off x="4852393" y="2861587"/>
            <a:ext cx="3432572" cy="2880276"/>
          </a:xfrm>
          <a:prstGeom prst="rect">
            <a:avLst/>
          </a:prstGeom>
          <a:noFill/>
        </p:spPr>
        <p:txBody>
          <a:bodyPr wrap="square">
            <a:spAutoFit/>
          </a:bodyPr>
          <a:lstStyle/>
          <a:p>
            <a:r>
              <a:rPr lang="en-US" dirty="0">
                <a:hlinkClick r:id="rId4"/>
              </a:rPr>
              <a:t>Individual Services - Student Learning Development | Trinity College Dublin</a:t>
            </a:r>
            <a:endParaRPr lang="en-US" dirty="0"/>
          </a:p>
          <a:p>
            <a:endParaRPr lang="en-US" dirty="0"/>
          </a:p>
          <a:p>
            <a:pPr>
              <a:lnSpc>
                <a:spcPct val="150000"/>
              </a:lnSpc>
            </a:pPr>
            <a:r>
              <a:rPr lang="en-US" dirty="0">
                <a:solidFill>
                  <a:schemeClr val="bg2">
                    <a:lumMod val="50000"/>
                  </a:schemeClr>
                </a:solidFill>
              </a:rPr>
              <a:t>No slots available? Email us at </a:t>
            </a:r>
            <a:br>
              <a:rPr lang="en-US" dirty="0"/>
            </a:br>
            <a:r>
              <a:rPr lang="en-US" sz="2100" b="1" dirty="0">
                <a:hlinkClick r:id="rId5"/>
              </a:rPr>
              <a:t>student.learning@tcd.ie</a:t>
            </a:r>
            <a:br>
              <a:rPr lang="en-US" sz="2100" b="1" dirty="0"/>
            </a:br>
            <a:r>
              <a:rPr lang="en-US" dirty="0">
                <a:solidFill>
                  <a:schemeClr val="bg2">
                    <a:lumMod val="50000"/>
                  </a:schemeClr>
                </a:solidFill>
              </a:rPr>
              <a:t>and ask for an in-person appointment</a:t>
            </a:r>
            <a:endParaRPr lang="en-IE" dirty="0">
              <a:solidFill>
                <a:schemeClr val="bg2">
                  <a:lumMod val="50000"/>
                </a:schemeClr>
              </a:solidFill>
            </a:endParaRPr>
          </a:p>
        </p:txBody>
      </p:sp>
      <p:sp>
        <p:nvSpPr>
          <p:cNvPr id="2" name="Title 1">
            <a:extLst>
              <a:ext uri="{FF2B5EF4-FFF2-40B4-BE49-F238E27FC236}">
                <a16:creationId xmlns:a16="http://schemas.microsoft.com/office/drawing/2014/main" id="{B0C0AAA6-1FAA-D650-E794-E4A49C49125D}"/>
              </a:ext>
            </a:extLst>
          </p:cNvPr>
          <p:cNvSpPr>
            <a:spLocks noGrp="1"/>
          </p:cNvSpPr>
          <p:nvPr>
            <p:ph type="title"/>
          </p:nvPr>
        </p:nvSpPr>
        <p:spPr/>
        <p:txBody>
          <a:bodyPr>
            <a:normAutofit fontScale="90000"/>
          </a:bodyPr>
          <a:lstStyle/>
          <a:p>
            <a:r>
              <a:rPr lang="en-US" dirty="0"/>
              <a:t>Choose from our individual services</a:t>
            </a:r>
            <a:endParaRPr lang="en-IE" dirty="0"/>
          </a:p>
        </p:txBody>
      </p:sp>
    </p:spTree>
    <p:extLst>
      <p:ext uri="{BB962C8B-B14F-4D97-AF65-F5344CB8AC3E}">
        <p14:creationId xmlns:p14="http://schemas.microsoft.com/office/powerpoint/2010/main" val="9034580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4FDA30-A2D8-408B-8713-91684F94DC4E}"/>
              </a:ext>
            </a:extLst>
          </p:cNvPr>
          <p:cNvSpPr>
            <a:spLocks noGrp="1"/>
          </p:cNvSpPr>
          <p:nvPr>
            <p:ph type="title"/>
          </p:nvPr>
        </p:nvSpPr>
        <p:spPr>
          <a:xfrm>
            <a:off x="1496629" y="1058390"/>
            <a:ext cx="6172200" cy="857250"/>
          </a:xfrm>
        </p:spPr>
        <p:txBody>
          <a:bodyPr/>
          <a:lstStyle/>
          <a:p>
            <a:r>
              <a:rPr lang="en-IE" dirty="0">
                <a:latin typeface="+mj-lt"/>
              </a:rPr>
              <a:t>Thank you.  Feedback, please!</a:t>
            </a:r>
          </a:p>
        </p:txBody>
      </p:sp>
      <p:pic>
        <p:nvPicPr>
          <p:cNvPr id="1027" name="Picture 2">
            <a:extLst>
              <a:ext uri="{FF2B5EF4-FFF2-40B4-BE49-F238E27FC236}">
                <a16:creationId xmlns:a16="http://schemas.microsoft.com/office/drawing/2014/main" id="{4EE818D8-5A19-E10C-A842-D83A3A62BB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7844" y="1808820"/>
            <a:ext cx="2808312"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4B50A087-AEA8-EB76-A143-CE24EB09A264}"/>
              </a:ext>
            </a:extLst>
          </p:cNvPr>
          <p:cNvSpPr txBox="1"/>
          <p:nvPr/>
        </p:nvSpPr>
        <p:spPr>
          <a:xfrm>
            <a:off x="2033718" y="4806807"/>
            <a:ext cx="5778642" cy="392415"/>
          </a:xfrm>
          <a:prstGeom prst="rect">
            <a:avLst/>
          </a:prstGeom>
          <a:noFill/>
        </p:spPr>
        <p:txBody>
          <a:bodyPr wrap="square">
            <a:spAutoFit/>
          </a:bodyPr>
          <a:lstStyle/>
          <a:p>
            <a:pPr fontAlgn="ctr">
              <a:spcBef>
                <a:spcPts val="0"/>
              </a:spcBef>
              <a:spcAft>
                <a:spcPts val="0"/>
              </a:spcAft>
              <a:tabLst>
                <a:tab pos="342900" algn="l"/>
              </a:tabLst>
              <a:defRPr/>
            </a:pPr>
            <a:r>
              <a:rPr lang="en-IE" sz="1950" b="1" u="sng" dirty="0">
                <a:solidFill>
                  <a:srgbClr val="538135"/>
                </a:solidFill>
                <a:latin typeface="Calibri" panose="020F0502020204030204" pitchFamily="34" charset="0"/>
                <a:ea typeface="Times New Roman" panose="02020603050405020304" pitchFamily="18" charset="0"/>
                <a:hlinkClick r:id="rId4"/>
              </a:rPr>
              <a:t>https://eu.surveymonkey.com/r/SLDWorkshop</a:t>
            </a:r>
            <a:endParaRPr lang="en-GB" sz="1950" dirty="0">
              <a:solidFill>
                <a:srgbClr val="538135"/>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42972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Content Placeholder 167937">
            <a:extLst>
              <a:ext uri="{FF2B5EF4-FFF2-40B4-BE49-F238E27FC236}">
                <a16:creationId xmlns:a16="http://schemas.microsoft.com/office/drawing/2014/main" id="{C9D56DA0-A59F-41D4-A3D2-ED9C15A0D804}"/>
              </a:ext>
            </a:extLst>
          </p:cNvPr>
          <p:cNvGrpSpPr>
            <a:grpSpLocks/>
          </p:cNvGrpSpPr>
          <p:nvPr/>
        </p:nvGrpSpPr>
        <p:grpSpPr bwMode="auto">
          <a:xfrm>
            <a:off x="898799" y="1943528"/>
            <a:ext cx="7334878" cy="3397622"/>
            <a:chOff x="788" y="920"/>
            <a:chExt cx="4233" cy="1961"/>
          </a:xfrm>
        </p:grpSpPr>
        <p:sp>
          <p:nvSpPr>
            <p:cNvPr id="3" name="_s66564">
              <a:extLst>
                <a:ext uri="{FF2B5EF4-FFF2-40B4-BE49-F238E27FC236}">
                  <a16:creationId xmlns:a16="http://schemas.microsoft.com/office/drawing/2014/main" id="{FE04B0B5-C595-4B9B-B313-A733A56929E1}"/>
                </a:ext>
              </a:extLst>
            </p:cNvPr>
            <p:cNvSpPr>
              <a:spLocks noChangeArrowheads="1" noTextEdit="1"/>
            </p:cNvSpPr>
            <p:nvPr/>
          </p:nvSpPr>
          <p:spPr bwMode="auto">
            <a:xfrm>
              <a:off x="2320" y="1188"/>
              <a:ext cx="1072" cy="1072"/>
            </a:xfrm>
            <a:prstGeom prst="ellipse">
              <a:avLst/>
            </a:prstGeom>
            <a:solidFill>
              <a:srgbClr val="007434">
                <a:alpha val="50000"/>
              </a:srgbClr>
            </a:solidFill>
            <a:ln w="4670">
              <a:solidFill>
                <a:srgbClr val="007434"/>
              </a:solidFill>
              <a:round/>
              <a:headEnd/>
              <a:tailEnd/>
            </a:ln>
          </p:spPr>
          <p:txBody>
            <a:bodyPr vert="horz" wrap="square" lIns="0" tIns="0" rIns="0" bIns="0" numCol="1" anchor="ctr" anchorCtr="0" compatLnSpc="1">
              <a:prstTxWarp prst="textNoShape">
                <a:avLst/>
              </a:prstTxWarp>
            </a:bodyPr>
            <a:lstStyle/>
            <a:p>
              <a:endParaRPr lang="en-IE"/>
            </a:p>
          </p:txBody>
        </p:sp>
        <p:sp>
          <p:nvSpPr>
            <p:cNvPr id="4" name="_s66565">
              <a:extLst>
                <a:ext uri="{FF2B5EF4-FFF2-40B4-BE49-F238E27FC236}">
                  <a16:creationId xmlns:a16="http://schemas.microsoft.com/office/drawing/2014/main" id="{7E790E7A-6626-4D93-8DCD-BA2DA67B348E}"/>
                </a:ext>
              </a:extLst>
            </p:cNvPr>
            <p:cNvSpPr>
              <a:spLocks noChangeArrowheads="1"/>
            </p:cNvSpPr>
            <p:nvPr/>
          </p:nvSpPr>
          <p:spPr bwMode="auto">
            <a:xfrm>
              <a:off x="2320" y="920"/>
              <a:ext cx="1072"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E" altLang="en-US" sz="2600" b="0" i="0" u="none" strike="noStrike" cap="none" normalizeH="0" baseline="0" dirty="0">
                  <a:ln>
                    <a:noFill/>
                  </a:ln>
                  <a:solidFill>
                    <a:schemeClr val="tx1"/>
                  </a:solidFill>
                  <a:effectLst/>
                  <a:latin typeface="Calibri" panose="020F0502020204030204" pitchFamily="34" charset="0"/>
                </a:rPr>
                <a:t>Knowledge/Skills</a:t>
              </a:r>
              <a:endParaRPr kumimoji="0" lang="en-GB" altLang="en-US" sz="2600" b="0" i="0" u="none" strike="noStrike" cap="none" normalizeH="0" baseline="0" dirty="0">
                <a:ln>
                  <a:noFill/>
                </a:ln>
                <a:solidFill>
                  <a:schemeClr val="tx1"/>
                </a:solidFill>
                <a:effectLst/>
                <a:latin typeface="Calibri" panose="020F0502020204030204" pitchFamily="34" charset="0"/>
              </a:endParaRPr>
            </a:p>
          </p:txBody>
        </p:sp>
        <p:sp>
          <p:nvSpPr>
            <p:cNvPr id="5" name="_s66566">
              <a:extLst>
                <a:ext uri="{FF2B5EF4-FFF2-40B4-BE49-F238E27FC236}">
                  <a16:creationId xmlns:a16="http://schemas.microsoft.com/office/drawing/2014/main" id="{17A0735C-8F23-44A6-826C-51DC933E5DF7}"/>
                </a:ext>
              </a:extLst>
            </p:cNvPr>
            <p:cNvSpPr>
              <a:spLocks noChangeArrowheads="1" noTextEdit="1"/>
            </p:cNvSpPr>
            <p:nvPr/>
          </p:nvSpPr>
          <p:spPr bwMode="auto">
            <a:xfrm>
              <a:off x="2673" y="1800"/>
              <a:ext cx="1072" cy="1072"/>
            </a:xfrm>
            <a:prstGeom prst="ellipse">
              <a:avLst/>
            </a:prstGeom>
            <a:solidFill>
              <a:schemeClr val="accent5">
                <a:lumMod val="50000"/>
                <a:alpha val="50000"/>
              </a:schemeClr>
            </a:solidFill>
            <a:ln w="4670">
              <a:solidFill>
                <a:schemeClr val="accent5">
                  <a:lumMod val="50000"/>
                </a:schemeClr>
              </a:solidFill>
              <a:round/>
              <a:headEnd/>
              <a:tailEnd/>
            </a:ln>
          </p:spPr>
          <p:txBody>
            <a:bodyPr vert="horz" wrap="square" lIns="0" tIns="0" rIns="0" bIns="0" numCol="1" anchor="ctr" anchorCtr="0" compatLnSpc="1">
              <a:prstTxWarp prst="textNoShape">
                <a:avLst/>
              </a:prstTxWarp>
            </a:bodyPr>
            <a:lstStyle/>
            <a:p>
              <a:endParaRPr lang="en-IE"/>
            </a:p>
          </p:txBody>
        </p:sp>
        <p:sp>
          <p:nvSpPr>
            <p:cNvPr id="6" name="_s66567">
              <a:extLst>
                <a:ext uri="{FF2B5EF4-FFF2-40B4-BE49-F238E27FC236}">
                  <a16:creationId xmlns:a16="http://schemas.microsoft.com/office/drawing/2014/main" id="{72FE06DC-A617-4CAD-8B2C-9C534FDCDC93}"/>
                </a:ext>
              </a:extLst>
            </p:cNvPr>
            <p:cNvSpPr>
              <a:spLocks noChangeArrowheads="1"/>
            </p:cNvSpPr>
            <p:nvPr/>
          </p:nvSpPr>
          <p:spPr bwMode="auto">
            <a:xfrm>
              <a:off x="3724" y="2578"/>
              <a:ext cx="1297"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E" altLang="en-US" sz="2600" b="0" i="0" u="none" strike="noStrike" cap="none" normalizeH="0" baseline="0" dirty="0">
                  <a:ln>
                    <a:noFill/>
                  </a:ln>
                  <a:solidFill>
                    <a:schemeClr val="tx1"/>
                  </a:solidFill>
                  <a:effectLst/>
                  <a:latin typeface="Calibri" panose="020F0502020204030204" pitchFamily="34" charset="0"/>
                </a:rPr>
                <a:t>Exam</a:t>
              </a:r>
              <a:r>
                <a:rPr kumimoji="0" lang="en-IE" altLang="en-US" sz="2600" b="0" i="0" u="none" strike="noStrike" cap="none" normalizeH="0" dirty="0">
                  <a:ln>
                    <a:noFill/>
                  </a:ln>
                  <a:solidFill>
                    <a:schemeClr val="tx1"/>
                  </a:solidFill>
                  <a:effectLst/>
                  <a:latin typeface="Calibri" panose="020F0502020204030204" pitchFamily="34" charset="0"/>
                </a:rPr>
                <a:t> </a:t>
              </a:r>
              <a:r>
                <a:rPr kumimoji="0" lang="en-IE" altLang="en-US" sz="2600" b="0" i="0" u="none" strike="noStrike" cap="none" normalizeH="0" baseline="0" dirty="0">
                  <a:ln>
                    <a:noFill/>
                  </a:ln>
                  <a:solidFill>
                    <a:schemeClr val="tx1"/>
                  </a:solidFill>
                  <a:effectLst/>
                  <a:latin typeface="Calibri" panose="020F0502020204030204" pitchFamily="34" charset="0"/>
                </a:rPr>
                <a:t>Performance</a:t>
              </a:r>
              <a:endParaRPr kumimoji="0" lang="en-GB" altLang="en-US" sz="2600" b="0" i="0" u="none" strike="noStrike" cap="none" normalizeH="0" baseline="0" dirty="0">
                <a:ln>
                  <a:noFill/>
                </a:ln>
                <a:solidFill>
                  <a:schemeClr val="tx1"/>
                </a:solidFill>
                <a:effectLst/>
                <a:latin typeface="Calibri" panose="020F0502020204030204" pitchFamily="34" charset="0"/>
              </a:endParaRPr>
            </a:p>
          </p:txBody>
        </p:sp>
        <p:sp>
          <p:nvSpPr>
            <p:cNvPr id="7" name="_s66568">
              <a:extLst>
                <a:ext uri="{FF2B5EF4-FFF2-40B4-BE49-F238E27FC236}">
                  <a16:creationId xmlns:a16="http://schemas.microsoft.com/office/drawing/2014/main" id="{62A01CC5-0D42-4223-A61D-9D0EEE26EC1D}"/>
                </a:ext>
              </a:extLst>
            </p:cNvPr>
            <p:cNvSpPr>
              <a:spLocks noChangeArrowheads="1" noTextEdit="1"/>
            </p:cNvSpPr>
            <p:nvPr/>
          </p:nvSpPr>
          <p:spPr bwMode="auto">
            <a:xfrm>
              <a:off x="1966" y="1799"/>
              <a:ext cx="1072" cy="1072"/>
            </a:xfrm>
            <a:prstGeom prst="ellipse">
              <a:avLst/>
            </a:prstGeom>
            <a:solidFill>
              <a:schemeClr val="folHlink">
                <a:alpha val="50000"/>
              </a:schemeClr>
            </a:solidFill>
            <a:ln w="4670">
              <a:solidFill>
                <a:schemeClr val="folHlink"/>
              </a:solidFill>
              <a:round/>
              <a:headEnd/>
              <a:tailEnd/>
            </a:ln>
          </p:spPr>
          <p:txBody>
            <a:bodyPr vert="horz" wrap="square" lIns="0" tIns="0" rIns="0" bIns="0" numCol="1" anchor="ctr" anchorCtr="0" compatLnSpc="1">
              <a:prstTxWarp prst="textNoShape">
                <a:avLst/>
              </a:prstTxWarp>
            </a:bodyPr>
            <a:lstStyle/>
            <a:p>
              <a:endParaRPr lang="en-IE"/>
            </a:p>
          </p:txBody>
        </p:sp>
        <p:sp>
          <p:nvSpPr>
            <p:cNvPr id="8" name="_s66569">
              <a:extLst>
                <a:ext uri="{FF2B5EF4-FFF2-40B4-BE49-F238E27FC236}">
                  <a16:creationId xmlns:a16="http://schemas.microsoft.com/office/drawing/2014/main" id="{AB967846-B7F2-4481-A8B5-CB3DEE5C8052}"/>
                </a:ext>
              </a:extLst>
            </p:cNvPr>
            <p:cNvSpPr>
              <a:spLocks noChangeArrowheads="1"/>
            </p:cNvSpPr>
            <p:nvPr/>
          </p:nvSpPr>
          <p:spPr bwMode="auto">
            <a:xfrm>
              <a:off x="788" y="2613"/>
              <a:ext cx="1072"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IE" altLang="en-US" sz="2600" b="0" i="0" u="none" strike="noStrike" cap="none" normalizeH="0" baseline="0" dirty="0">
                  <a:ln>
                    <a:noFill/>
                  </a:ln>
                  <a:solidFill>
                    <a:schemeClr val="tx1"/>
                  </a:solidFill>
                  <a:effectLst/>
                  <a:latin typeface="Calibri" panose="020F0502020204030204" pitchFamily="34" charset="0"/>
                </a:rPr>
                <a:t>Attitude/Mindset</a:t>
              </a:r>
              <a:endParaRPr kumimoji="0" lang="en-GB" altLang="en-US" sz="2600" b="0" i="0" u="none" strike="noStrike" cap="none" normalizeH="0" baseline="0" dirty="0">
                <a:ln>
                  <a:noFill/>
                </a:ln>
                <a:solidFill>
                  <a:schemeClr val="tx1"/>
                </a:solidFill>
                <a:effectLst/>
                <a:latin typeface="Calibri" panose="020F0502020204030204" pitchFamily="34" charset="0"/>
              </a:endParaRPr>
            </a:p>
          </p:txBody>
        </p:sp>
      </p:grpSp>
      <p:sp>
        <p:nvSpPr>
          <p:cNvPr id="10" name="TextBox 9">
            <a:extLst>
              <a:ext uri="{FF2B5EF4-FFF2-40B4-BE49-F238E27FC236}">
                <a16:creationId xmlns:a16="http://schemas.microsoft.com/office/drawing/2014/main" id="{44980552-A5CF-4C2B-9603-F0959B7ED16B}"/>
              </a:ext>
            </a:extLst>
          </p:cNvPr>
          <p:cNvSpPr txBox="1"/>
          <p:nvPr/>
        </p:nvSpPr>
        <p:spPr>
          <a:xfrm>
            <a:off x="2196197" y="381000"/>
            <a:ext cx="4572000" cy="646331"/>
          </a:xfrm>
          <a:prstGeom prst="rect">
            <a:avLst/>
          </a:prstGeom>
          <a:noFill/>
        </p:spPr>
        <p:txBody>
          <a:bodyPr wrap="square">
            <a:spAutoFit/>
          </a:bodyPr>
          <a:lstStyle/>
          <a:p>
            <a:pPr algn="ctr"/>
            <a:r>
              <a:rPr lang="en-IE" altLang="en-US" sz="3600" b="1" dirty="0">
                <a:solidFill>
                  <a:srgbClr val="007434"/>
                </a:solidFill>
                <a:latin typeface="Calibri" panose="020F0502020204030204" pitchFamily="34" charset="0"/>
              </a:rPr>
              <a:t>Doing well is…</a:t>
            </a:r>
            <a:endParaRPr lang="en-IE" sz="3600" b="1" dirty="0"/>
          </a:p>
        </p:txBody>
      </p:sp>
    </p:spTree>
    <p:extLst>
      <p:ext uri="{BB962C8B-B14F-4D97-AF65-F5344CB8AC3E}">
        <p14:creationId xmlns:p14="http://schemas.microsoft.com/office/powerpoint/2010/main" val="1299537484"/>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06317" y="1562693"/>
          <a:ext cx="7581902" cy="2643779"/>
        </p:xfrm>
        <a:graphic>
          <a:graphicData uri="http://schemas.openxmlformats.org/drawingml/2006/table">
            <a:tbl>
              <a:tblPr/>
              <a:tblGrid>
                <a:gridCol w="1082964">
                  <a:extLst>
                    <a:ext uri="{9D8B030D-6E8A-4147-A177-3AD203B41FA5}">
                      <a16:colId xmlns:a16="http://schemas.microsoft.com/office/drawing/2014/main" val="20000"/>
                    </a:ext>
                  </a:extLst>
                </a:gridCol>
                <a:gridCol w="1082964">
                  <a:extLst>
                    <a:ext uri="{9D8B030D-6E8A-4147-A177-3AD203B41FA5}">
                      <a16:colId xmlns:a16="http://schemas.microsoft.com/office/drawing/2014/main" val="20001"/>
                    </a:ext>
                  </a:extLst>
                </a:gridCol>
                <a:gridCol w="1082964">
                  <a:extLst>
                    <a:ext uri="{9D8B030D-6E8A-4147-A177-3AD203B41FA5}">
                      <a16:colId xmlns:a16="http://schemas.microsoft.com/office/drawing/2014/main" val="20002"/>
                    </a:ext>
                  </a:extLst>
                </a:gridCol>
                <a:gridCol w="1082964">
                  <a:extLst>
                    <a:ext uri="{9D8B030D-6E8A-4147-A177-3AD203B41FA5}">
                      <a16:colId xmlns:a16="http://schemas.microsoft.com/office/drawing/2014/main" val="20003"/>
                    </a:ext>
                  </a:extLst>
                </a:gridCol>
                <a:gridCol w="1262019">
                  <a:extLst>
                    <a:ext uri="{9D8B030D-6E8A-4147-A177-3AD203B41FA5}">
                      <a16:colId xmlns:a16="http://schemas.microsoft.com/office/drawing/2014/main" val="20004"/>
                    </a:ext>
                  </a:extLst>
                </a:gridCol>
                <a:gridCol w="1152128">
                  <a:extLst>
                    <a:ext uri="{9D8B030D-6E8A-4147-A177-3AD203B41FA5}">
                      <a16:colId xmlns:a16="http://schemas.microsoft.com/office/drawing/2014/main" val="20005"/>
                    </a:ext>
                  </a:extLst>
                </a:gridCol>
                <a:gridCol w="835899">
                  <a:extLst>
                    <a:ext uri="{9D8B030D-6E8A-4147-A177-3AD203B41FA5}">
                      <a16:colId xmlns:a16="http://schemas.microsoft.com/office/drawing/2014/main" val="20006"/>
                    </a:ext>
                  </a:extLst>
                </a:gridCol>
              </a:tblGrid>
              <a:tr h="239831">
                <a:tc>
                  <a:txBody>
                    <a:bodyPr/>
                    <a:lstStyle/>
                    <a:p>
                      <a:pPr>
                        <a:lnSpc>
                          <a:spcPct val="150000"/>
                        </a:lnSpc>
                        <a:spcAft>
                          <a:spcPts val="0"/>
                        </a:spcAft>
                      </a:pPr>
                      <a:r>
                        <a:rPr lang="en-GB" sz="1400" b="1" dirty="0">
                          <a:latin typeface="Arial"/>
                          <a:ea typeface="Times New Roman"/>
                          <a:cs typeface="Times New Roman"/>
                        </a:rPr>
                        <a:t>Monday</a:t>
                      </a:r>
                      <a:endParaRPr lang="en-IE" sz="1400" b="1" dirty="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400" b="1">
                          <a:latin typeface="Arial"/>
                          <a:ea typeface="Times New Roman"/>
                          <a:cs typeface="Times New Roman"/>
                        </a:rPr>
                        <a:t>Tuesday</a:t>
                      </a:r>
                      <a:endParaRPr lang="en-IE" sz="1400" b="1">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400" b="1">
                          <a:latin typeface="Arial"/>
                          <a:ea typeface="Times New Roman"/>
                          <a:cs typeface="Times New Roman"/>
                        </a:rPr>
                        <a:t>Wednesday</a:t>
                      </a:r>
                      <a:endParaRPr lang="en-IE" sz="1400" b="1">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400" b="1">
                          <a:latin typeface="Arial"/>
                          <a:ea typeface="Times New Roman"/>
                          <a:cs typeface="Times New Roman"/>
                        </a:rPr>
                        <a:t>Thursday</a:t>
                      </a:r>
                      <a:endParaRPr lang="en-IE" sz="1400" b="1">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400" b="1">
                          <a:latin typeface="Arial"/>
                          <a:ea typeface="Times New Roman"/>
                          <a:cs typeface="Times New Roman"/>
                        </a:rPr>
                        <a:t>Friday</a:t>
                      </a:r>
                      <a:endParaRPr lang="en-IE" sz="1400" b="1">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400" b="1">
                          <a:latin typeface="Arial"/>
                          <a:ea typeface="Times New Roman"/>
                          <a:cs typeface="Times New Roman"/>
                        </a:rPr>
                        <a:t>Saturday</a:t>
                      </a:r>
                      <a:endParaRPr lang="en-IE" sz="1400" b="1">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1400" b="1" dirty="0">
                          <a:latin typeface="Arial"/>
                          <a:ea typeface="Times New Roman"/>
                          <a:cs typeface="Times New Roman"/>
                        </a:rPr>
                        <a:t>Sunday</a:t>
                      </a:r>
                      <a:endParaRPr lang="en-IE" sz="1400" b="1" dirty="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53779">
                <a:tc>
                  <a:txBody>
                    <a:bodyPr/>
                    <a:lstStyle/>
                    <a:p>
                      <a:pPr>
                        <a:lnSpc>
                          <a:spcPct val="150000"/>
                        </a:lnSpc>
                        <a:spcAft>
                          <a:spcPts val="0"/>
                        </a:spcAft>
                      </a:pPr>
                      <a:r>
                        <a:rPr lang="en-GB" sz="800" b="1" dirty="0">
                          <a:latin typeface="Arial"/>
                          <a:ea typeface="Times New Roman"/>
                          <a:cs typeface="Times New Roman"/>
                        </a:rPr>
                        <a:t>20</a:t>
                      </a:r>
                      <a:r>
                        <a:rPr lang="en-GB" sz="800" b="1" baseline="30000" dirty="0">
                          <a:latin typeface="Arial"/>
                          <a:ea typeface="Times New Roman"/>
                          <a:cs typeface="Times New Roman"/>
                        </a:rPr>
                        <a:t>th</a:t>
                      </a:r>
                      <a:r>
                        <a:rPr lang="en-GB" sz="800" b="1" dirty="0">
                          <a:latin typeface="Arial"/>
                          <a:ea typeface="Times New Roman"/>
                          <a:cs typeface="Times New Roman"/>
                        </a:rPr>
                        <a:t> April</a:t>
                      </a: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800" dirty="0">
                          <a:latin typeface="Arial"/>
                          <a:ea typeface="Times New Roman"/>
                          <a:cs typeface="Times New Roman"/>
                        </a:rPr>
                        <a:t>MCQ (40% of module </a:t>
                      </a:r>
                      <a:r>
                        <a:rPr lang="en-GB" sz="800" dirty="0" err="1">
                          <a:latin typeface="Arial"/>
                          <a:ea typeface="Times New Roman"/>
                          <a:cs typeface="Times New Roman"/>
                        </a:rPr>
                        <a:t>xyz</a:t>
                      </a:r>
                      <a:r>
                        <a:rPr lang="en-GB" sz="800" dirty="0">
                          <a:latin typeface="Arial"/>
                          <a:ea typeface="Times New Roman"/>
                          <a:cs typeface="Times New Roman"/>
                        </a:rPr>
                        <a:t>)</a:t>
                      </a:r>
                      <a:br>
                        <a:rPr lang="en-GB" sz="800" dirty="0">
                          <a:latin typeface="Arial"/>
                          <a:ea typeface="Times New Roman"/>
                          <a:cs typeface="Times New Roman"/>
                        </a:rPr>
                      </a:br>
                      <a:r>
                        <a:rPr lang="en-GB" sz="800" dirty="0">
                          <a:latin typeface="Arial"/>
                          <a:ea typeface="Times New Roman"/>
                          <a:cs typeface="Times New Roman"/>
                        </a:rPr>
                        <a:t>10 - 12</a:t>
                      </a: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GB" sz="80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800" dirty="0">
                          <a:latin typeface="Arial"/>
                          <a:ea typeface="Times New Roman"/>
                          <a:cs typeface="Times New Roman"/>
                        </a:rPr>
                        <a:t>Written Exam (80% of module </a:t>
                      </a:r>
                      <a:r>
                        <a:rPr lang="en-GB" sz="800" dirty="0" err="1">
                          <a:latin typeface="Arial"/>
                          <a:ea typeface="Times New Roman"/>
                          <a:cs typeface="Times New Roman"/>
                        </a:rPr>
                        <a:t>abc</a:t>
                      </a:r>
                      <a:r>
                        <a:rPr lang="en-GB" sz="800" dirty="0">
                          <a:latin typeface="Arial"/>
                          <a:ea typeface="Times New Roman"/>
                          <a:cs typeface="Times New Roman"/>
                        </a:rPr>
                        <a:t>)</a:t>
                      </a:r>
                    </a:p>
                    <a:p>
                      <a:pPr>
                        <a:lnSpc>
                          <a:spcPct val="150000"/>
                        </a:lnSpc>
                        <a:spcAft>
                          <a:spcPts val="0"/>
                        </a:spcAft>
                      </a:pPr>
                      <a:r>
                        <a:rPr lang="en-GB" sz="800" dirty="0">
                          <a:latin typeface="Arial"/>
                          <a:ea typeface="Times New Roman"/>
                          <a:cs typeface="Times New Roman"/>
                        </a:rPr>
                        <a:t>10 – 13 </a:t>
                      </a: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GB" sz="80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GB" sz="80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GB" sz="800" dirty="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09520">
                <a:tc>
                  <a:txBody>
                    <a:bodyPr/>
                    <a:lstStyle/>
                    <a:p>
                      <a:pPr>
                        <a:lnSpc>
                          <a:spcPct val="150000"/>
                        </a:lnSpc>
                        <a:spcAft>
                          <a:spcPts val="0"/>
                        </a:spcAft>
                      </a:pPr>
                      <a:r>
                        <a:rPr lang="en-GB" sz="800" b="1" dirty="0">
                          <a:latin typeface="Arial"/>
                          <a:ea typeface="Times New Roman"/>
                          <a:cs typeface="Times New Roman"/>
                        </a:rPr>
                        <a:t>27</a:t>
                      </a:r>
                      <a:r>
                        <a:rPr lang="en-GB" sz="800" b="1" baseline="30000" dirty="0">
                          <a:latin typeface="Arial"/>
                          <a:ea typeface="Times New Roman"/>
                          <a:cs typeface="Times New Roman"/>
                        </a:rPr>
                        <a:t>th</a:t>
                      </a:r>
                      <a:r>
                        <a:rPr lang="en-GB" sz="800" b="1" dirty="0">
                          <a:latin typeface="Arial"/>
                          <a:ea typeface="Times New Roman"/>
                          <a:cs typeface="Times New Roman"/>
                        </a:rPr>
                        <a:t> April</a:t>
                      </a: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800" dirty="0">
                          <a:latin typeface="Arial"/>
                          <a:ea typeface="Times New Roman"/>
                          <a:cs typeface="Times New Roman"/>
                        </a:rPr>
                        <a:t>Exam (100% of Module </a:t>
                      </a:r>
                      <a:r>
                        <a:rPr lang="en-GB" sz="800" dirty="0" err="1">
                          <a:latin typeface="Arial"/>
                          <a:ea typeface="Times New Roman"/>
                          <a:cs typeface="Times New Roman"/>
                        </a:rPr>
                        <a:t>mno</a:t>
                      </a:r>
                      <a:r>
                        <a:rPr lang="en-GB" sz="800" dirty="0">
                          <a:latin typeface="Arial"/>
                          <a:ea typeface="Times New Roman"/>
                          <a:cs typeface="Times New Roman"/>
                        </a:rPr>
                        <a:t>)</a:t>
                      </a:r>
                    </a:p>
                    <a:p>
                      <a:pPr>
                        <a:lnSpc>
                          <a:spcPct val="150000"/>
                        </a:lnSpc>
                        <a:spcAft>
                          <a:spcPts val="0"/>
                        </a:spcAft>
                      </a:pPr>
                      <a:r>
                        <a:rPr lang="en-GB" sz="800" dirty="0">
                          <a:latin typeface="Arial"/>
                          <a:ea typeface="Times New Roman"/>
                          <a:cs typeface="Times New Roman"/>
                        </a:rPr>
                        <a:t>9 - 12</a:t>
                      </a: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GB" sz="800" dirty="0">
                          <a:latin typeface="Arial"/>
                          <a:ea typeface="Times New Roman"/>
                          <a:cs typeface="Times New Roman"/>
                        </a:rPr>
                        <a:t>Written Exam (70% of module def)</a:t>
                      </a:r>
                    </a:p>
                    <a:p>
                      <a:pPr>
                        <a:lnSpc>
                          <a:spcPct val="150000"/>
                        </a:lnSpc>
                        <a:spcAft>
                          <a:spcPts val="0"/>
                        </a:spcAft>
                      </a:pPr>
                      <a:r>
                        <a:rPr lang="en-GB" sz="800" dirty="0">
                          <a:latin typeface="Arial"/>
                          <a:ea typeface="Times New Roman"/>
                          <a:cs typeface="Times New Roman"/>
                        </a:rPr>
                        <a:t>10 – 13 </a:t>
                      </a:r>
                    </a:p>
                    <a:p>
                      <a:pPr>
                        <a:lnSpc>
                          <a:spcPct val="150000"/>
                        </a:lnSpc>
                        <a:spcAft>
                          <a:spcPts val="0"/>
                        </a:spcAft>
                      </a:pPr>
                      <a:endParaRPr lang="en-GB" sz="800" dirty="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GB" sz="80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GB" sz="800" dirty="0">
                          <a:latin typeface="Arial"/>
                          <a:ea typeface="Times New Roman"/>
                          <a:cs typeface="Times New Roman"/>
                        </a:rPr>
                        <a:t>MCQ (60% of module </a:t>
                      </a:r>
                      <a:r>
                        <a:rPr lang="en-GB" sz="800" dirty="0" err="1">
                          <a:latin typeface="Arial"/>
                          <a:ea typeface="Times New Roman"/>
                          <a:cs typeface="Times New Roman"/>
                        </a:rPr>
                        <a:t>rst</a:t>
                      </a:r>
                      <a:r>
                        <a:rPr lang="en-GB" sz="800" dirty="0">
                          <a:latin typeface="Arial"/>
                          <a:ea typeface="Times New Roman"/>
                          <a:cs typeface="Times New Roman"/>
                        </a:rPr>
                        <a:t>)</a:t>
                      </a:r>
                      <a:br>
                        <a:rPr lang="en-GB" sz="800" dirty="0">
                          <a:latin typeface="Arial"/>
                          <a:ea typeface="Times New Roman"/>
                          <a:cs typeface="Times New Roman"/>
                        </a:rPr>
                      </a:br>
                      <a:r>
                        <a:rPr lang="en-GB" sz="800" dirty="0">
                          <a:latin typeface="Arial"/>
                          <a:ea typeface="Times New Roman"/>
                          <a:cs typeface="Times New Roman"/>
                        </a:rPr>
                        <a:t>10 -11:30</a:t>
                      </a:r>
                    </a:p>
                    <a:p>
                      <a:pPr>
                        <a:lnSpc>
                          <a:spcPct val="150000"/>
                        </a:lnSpc>
                        <a:spcAft>
                          <a:spcPts val="0"/>
                        </a:spcAft>
                      </a:pPr>
                      <a:endParaRPr lang="en-GB" sz="800" dirty="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GB" sz="80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GB" sz="800" dirty="0">
                        <a:latin typeface="Arial"/>
                        <a:ea typeface="Times New Roman"/>
                        <a:cs typeface="Times New Roman"/>
                      </a:endParaRPr>
                    </a:p>
                  </a:txBody>
                  <a:tcPr marL="49967" marR="499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 name="Title 1">
            <a:extLst>
              <a:ext uri="{FF2B5EF4-FFF2-40B4-BE49-F238E27FC236}">
                <a16:creationId xmlns:a16="http://schemas.microsoft.com/office/drawing/2014/main" id="{0097EC81-8B6C-4D4A-AE1C-B68E454B26B7}"/>
              </a:ext>
            </a:extLst>
          </p:cNvPr>
          <p:cNvSpPr>
            <a:spLocks noGrp="1"/>
          </p:cNvSpPr>
          <p:nvPr>
            <p:ph type="title"/>
          </p:nvPr>
        </p:nvSpPr>
        <p:spPr>
          <a:xfrm>
            <a:off x="457200" y="685800"/>
            <a:ext cx="8229600" cy="518958"/>
          </a:xfrm>
        </p:spPr>
        <p:txBody>
          <a:bodyPr>
            <a:noAutofit/>
          </a:bodyPr>
          <a:lstStyle/>
          <a:p>
            <a:r>
              <a:rPr lang="en-IE" b="1" dirty="0">
                <a:latin typeface="Calibri" panose="020F0502020204030204" pitchFamily="34" charset="0"/>
                <a:ea typeface="Calibri" panose="020F0502020204030204" pitchFamily="34" charset="0"/>
                <a:cs typeface="Calibri" panose="020F0502020204030204" pitchFamily="34" charset="0"/>
              </a:rPr>
              <a:t>Exam Timetable</a:t>
            </a:r>
          </a:p>
        </p:txBody>
      </p:sp>
    </p:spTree>
    <p:custDataLst>
      <p:tags r:id="rId1"/>
    </p:custDataLst>
    <p:extLst>
      <p:ext uri="{BB962C8B-B14F-4D97-AF65-F5344CB8AC3E}">
        <p14:creationId xmlns:p14="http://schemas.microsoft.com/office/powerpoint/2010/main" val="114894830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CF18769-0903-3E0E-6F3F-F3BB47EBB56C}"/>
            </a:ext>
          </a:extLst>
        </p:cNvPr>
        <p:cNvGrpSpPr/>
        <p:nvPr/>
      </p:nvGrpSpPr>
      <p:grpSpPr>
        <a:xfrm>
          <a:off x="0" y="0"/>
          <a:ext cx="0" cy="0"/>
          <a:chOff x="0" y="0"/>
          <a:chExt cx="0" cy="0"/>
        </a:xfrm>
      </p:grpSpPr>
      <p:sp>
        <p:nvSpPr>
          <p:cNvPr id="3" name="AutoShape 2" descr="Image result for to do checklist">
            <a:extLst>
              <a:ext uri="{FF2B5EF4-FFF2-40B4-BE49-F238E27FC236}">
                <a16:creationId xmlns:a16="http://schemas.microsoft.com/office/drawing/2014/main" id="{FF2B8476-2369-9C4F-F33C-6296370624C4}"/>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6" descr="Related image">
            <a:extLst>
              <a:ext uri="{FF2B5EF4-FFF2-40B4-BE49-F238E27FC236}">
                <a16:creationId xmlns:a16="http://schemas.microsoft.com/office/drawing/2014/main" id="{8D9E06F3-1683-F8DB-EC8F-2271BA550807}"/>
              </a:ext>
            </a:extLst>
          </p:cNvP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TextBox 3">
            <a:extLst>
              <a:ext uri="{FF2B5EF4-FFF2-40B4-BE49-F238E27FC236}">
                <a16:creationId xmlns:a16="http://schemas.microsoft.com/office/drawing/2014/main" id="{7262CE6A-F934-393C-403F-DA2B39A52CB0}"/>
              </a:ext>
            </a:extLst>
          </p:cNvPr>
          <p:cNvSpPr txBox="1"/>
          <p:nvPr/>
        </p:nvSpPr>
        <p:spPr>
          <a:xfrm>
            <a:off x="462186" y="1449537"/>
            <a:ext cx="8117998" cy="4840684"/>
          </a:xfrm>
          <a:prstGeom prst="rect">
            <a:avLst/>
          </a:prstGeom>
          <a:noFill/>
        </p:spPr>
        <p:txBody>
          <a:bodyPr wrap="square" lIns="91440" tIns="45720" rIns="91440" bIns="45720" anchor="t">
            <a:spAutoFit/>
          </a:bodyPr>
          <a:lstStyle/>
          <a:p>
            <a:pPr marL="285750" indent="-285750" fontAlgn="base">
              <a:lnSpc>
                <a:spcPct val="160000"/>
              </a:lnSpc>
              <a:buFont typeface="Arial" panose="020B0604020202020204" pitchFamily="34" charset="0"/>
              <a:buChar char="•"/>
            </a:pPr>
            <a:r>
              <a:rPr lang="en-IE" sz="2800" dirty="0">
                <a:latin typeface="Calibri"/>
                <a:ea typeface="Calibri"/>
                <a:cs typeface="Calibri"/>
              </a:rPr>
              <a:t>What % of overall module assessment is </a:t>
            </a:r>
            <a:r>
              <a:rPr lang="en-IE" sz="2800">
                <a:latin typeface="Calibri"/>
                <a:ea typeface="Calibri"/>
                <a:cs typeface="Calibri"/>
              </a:rPr>
              <a:t>this worth?</a:t>
            </a:r>
            <a:endParaRPr lang="en-IE" sz="2800" dirty="0">
              <a:latin typeface="Calibri"/>
              <a:ea typeface="Calibri"/>
              <a:cs typeface="Calibri"/>
            </a:endParaRPr>
          </a:p>
          <a:p>
            <a:pPr marL="285750" lvl="0" indent="-285750">
              <a:lnSpc>
                <a:spcPct val="160000"/>
              </a:lnSpc>
              <a:spcBef>
                <a:spcPts val="0"/>
              </a:spcBef>
              <a:buFont typeface="Arial" panose="020B0604020202020204" pitchFamily="34" charset="0"/>
              <a:buChar char="•"/>
            </a:pPr>
            <a:r>
              <a:rPr lang="en-IE" sz="2800">
                <a:latin typeface="Calibri"/>
                <a:ea typeface="Calibri"/>
                <a:cs typeface="Calibri"/>
              </a:rPr>
              <a:t>What type of exam (MCQ, short answer, essay)?</a:t>
            </a:r>
            <a:endParaRPr lang="en-IE">
              <a:latin typeface="Calibri"/>
              <a:ea typeface="Calibri"/>
              <a:cs typeface="Calibri"/>
            </a:endParaRPr>
          </a:p>
          <a:p>
            <a:pPr marL="285750" lvl="0" indent="-285750" fontAlgn="base">
              <a:lnSpc>
                <a:spcPct val="160000"/>
              </a:lnSpc>
              <a:spcBef>
                <a:spcPts val="0"/>
              </a:spcBef>
              <a:buFont typeface="Arial" panose="020B0604020202020204" pitchFamily="34" charset="0"/>
              <a:buChar char="•"/>
            </a:pPr>
            <a:r>
              <a:rPr lang="en-IE" sz="2800" dirty="0">
                <a:latin typeface="Calibri" panose="020F0502020204030204" pitchFamily="34" charset="0"/>
                <a:cs typeface="Calibri" panose="020F0502020204030204" pitchFamily="34" charset="0"/>
              </a:rPr>
              <a:t>How much time you will have to complete exam/Qs?</a:t>
            </a:r>
          </a:p>
          <a:p>
            <a:pPr marL="285750" indent="-285750">
              <a:lnSpc>
                <a:spcPct val="160000"/>
              </a:lnSpc>
              <a:buFont typeface="Arial" panose="020B0604020202020204" pitchFamily="34" charset="0"/>
              <a:buChar char="•"/>
            </a:pPr>
            <a:r>
              <a:rPr lang="en-IE" sz="2800" dirty="0">
                <a:latin typeface="Calibri"/>
                <a:ea typeface="Calibri"/>
                <a:cs typeface="Calibri"/>
              </a:rPr>
              <a:t>How many </a:t>
            </a:r>
            <a:r>
              <a:rPr lang="en-IE" sz="2800">
                <a:latin typeface="Calibri"/>
                <a:ea typeface="Calibri"/>
                <a:cs typeface="Calibri"/>
              </a:rPr>
              <a:t>questions</a:t>
            </a:r>
            <a:r>
              <a:rPr lang="en-IE" sz="2800" dirty="0">
                <a:latin typeface="Calibri"/>
                <a:ea typeface="Calibri"/>
                <a:cs typeface="Calibri"/>
              </a:rPr>
              <a:t> will there be?</a:t>
            </a:r>
          </a:p>
          <a:p>
            <a:pPr marL="285750" indent="-285750">
              <a:lnSpc>
                <a:spcPct val="160000"/>
              </a:lnSpc>
              <a:buFont typeface="Arial" panose="020B0604020202020204" pitchFamily="34" charset="0"/>
              <a:buChar char="•"/>
            </a:pPr>
            <a:r>
              <a:rPr lang="en-IE" sz="2800">
                <a:latin typeface="Calibri"/>
                <a:ea typeface="Calibri"/>
                <a:cs typeface="Calibri"/>
              </a:rPr>
              <a:t>How much is each question worth?</a:t>
            </a:r>
            <a:endParaRPr lang="en-IE" sz="2800" dirty="0">
              <a:latin typeface="Calibri"/>
              <a:ea typeface="Calibri"/>
              <a:cs typeface="Calibri"/>
            </a:endParaRPr>
          </a:p>
          <a:p>
            <a:pPr marL="285750" lvl="0" indent="-285750" fontAlgn="base">
              <a:lnSpc>
                <a:spcPct val="160000"/>
              </a:lnSpc>
              <a:spcBef>
                <a:spcPts val="0"/>
              </a:spcBef>
              <a:buFont typeface="Arial" panose="020B0604020202020204" pitchFamily="34" charset="0"/>
              <a:buChar char="•"/>
            </a:pPr>
            <a:r>
              <a:rPr lang="en-IE" sz="2800" dirty="0">
                <a:latin typeface="Calibri" panose="020F0502020204030204" pitchFamily="34" charset="0"/>
                <a:cs typeface="Calibri" panose="020F0502020204030204" pitchFamily="34" charset="0"/>
              </a:rPr>
              <a:t>What topic areas to be covered? </a:t>
            </a:r>
          </a:p>
          <a:p>
            <a:pPr marL="285750" lvl="0" indent="-285750" fontAlgn="base">
              <a:lnSpc>
                <a:spcPct val="160000"/>
              </a:lnSpc>
              <a:spcBef>
                <a:spcPts val="0"/>
              </a:spcBef>
              <a:buFont typeface="Arial" panose="020B0604020202020204" pitchFamily="34" charset="0"/>
              <a:buChar char="•"/>
            </a:pPr>
            <a:r>
              <a:rPr lang="en-IE" sz="2800" dirty="0">
                <a:latin typeface="Calibri" panose="020F0502020204030204" pitchFamily="34" charset="0"/>
                <a:cs typeface="Calibri" panose="020F0502020204030204" pitchFamily="34" charset="0"/>
              </a:rPr>
              <a:t>How long answers should be (strict word limit)?</a:t>
            </a:r>
          </a:p>
        </p:txBody>
      </p:sp>
      <p:sp>
        <p:nvSpPr>
          <p:cNvPr id="7" name="TextBox 6">
            <a:extLst>
              <a:ext uri="{FF2B5EF4-FFF2-40B4-BE49-F238E27FC236}">
                <a16:creationId xmlns:a16="http://schemas.microsoft.com/office/drawing/2014/main" id="{2B1C8028-A3AD-485A-BE8A-B56368732CBD}"/>
              </a:ext>
            </a:extLst>
          </p:cNvPr>
          <p:cNvSpPr txBox="1"/>
          <p:nvPr/>
        </p:nvSpPr>
        <p:spPr>
          <a:xfrm>
            <a:off x="1969621" y="692696"/>
            <a:ext cx="4673139" cy="646331"/>
          </a:xfrm>
          <a:prstGeom prst="rect">
            <a:avLst/>
          </a:prstGeom>
          <a:noFill/>
        </p:spPr>
        <p:txBody>
          <a:bodyPr wrap="none" lIns="91440" tIns="45720" rIns="91440" bIns="45720" rtlCol="0" anchor="t">
            <a:spAutoFit/>
          </a:bodyPr>
          <a:lstStyle/>
          <a:p>
            <a:r>
              <a:rPr lang="en-US" sz="3600" dirty="0">
                <a:solidFill>
                  <a:schemeClr val="tx2"/>
                </a:solidFill>
                <a:latin typeface="Calibri"/>
                <a:ea typeface="Calibri"/>
                <a:cs typeface="Calibri"/>
              </a:rPr>
              <a:t>What you need to know</a:t>
            </a:r>
            <a:endParaRPr lang="en-GB" sz="3600" dirty="0">
              <a:solidFill>
                <a:schemeClr val="tx2"/>
              </a:solidFill>
              <a:latin typeface="Calibri"/>
              <a:ea typeface="Calibri"/>
              <a:cs typeface="Calibri"/>
            </a:endParaRPr>
          </a:p>
        </p:txBody>
      </p:sp>
    </p:spTree>
    <p:extLst>
      <p:ext uri="{BB962C8B-B14F-4D97-AF65-F5344CB8AC3E}">
        <p14:creationId xmlns:p14="http://schemas.microsoft.com/office/powerpoint/2010/main" val="6677478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2E48-BF75-E8C3-A416-32EBCFB85EF7}"/>
              </a:ext>
            </a:extLst>
          </p:cNvPr>
          <p:cNvSpPr>
            <a:spLocks noGrp="1"/>
          </p:cNvSpPr>
          <p:nvPr>
            <p:ph type="title"/>
          </p:nvPr>
        </p:nvSpPr>
        <p:spPr/>
        <p:txBody>
          <a:bodyPr>
            <a:normAutofit/>
          </a:bodyPr>
          <a:lstStyle/>
          <a:p>
            <a:r>
              <a:rPr lang="en-IE" altLang="en-US" dirty="0"/>
              <a:t>Revising- what and how</a:t>
            </a:r>
            <a:endParaRPr lang="en-GB" dirty="0"/>
          </a:p>
        </p:txBody>
      </p:sp>
      <p:sp>
        <p:nvSpPr>
          <p:cNvPr id="6" name="Content Placeholder 5">
            <a:extLst>
              <a:ext uri="{FF2B5EF4-FFF2-40B4-BE49-F238E27FC236}">
                <a16:creationId xmlns:a16="http://schemas.microsoft.com/office/drawing/2014/main" id="{AA900D02-2A98-CEFF-4464-7FDF37E58529}"/>
              </a:ext>
            </a:extLst>
          </p:cNvPr>
          <p:cNvSpPr>
            <a:spLocks noGrp="1"/>
          </p:cNvSpPr>
          <p:nvPr>
            <p:ph idx="1"/>
          </p:nvPr>
        </p:nvSpPr>
        <p:spPr>
          <a:xfrm>
            <a:off x="471505" y="2294874"/>
            <a:ext cx="8229600" cy="1782198"/>
          </a:xfrm>
        </p:spPr>
        <p:txBody>
          <a:bodyPr>
            <a:normAutofit fontScale="85000" lnSpcReduction="20000"/>
          </a:bodyPr>
          <a:lstStyle/>
          <a:p>
            <a:r>
              <a:rPr lang="en-US" dirty="0"/>
              <a:t>List major topics using your notes/past papers</a:t>
            </a:r>
          </a:p>
          <a:p>
            <a:r>
              <a:rPr lang="en-US" dirty="0"/>
              <a:t>Create a chart/summary sheet of main topics and how they are connected</a:t>
            </a:r>
          </a:p>
          <a:p>
            <a:r>
              <a:rPr lang="en-US" dirty="0" err="1"/>
              <a:t>Organise</a:t>
            </a:r>
            <a:r>
              <a:rPr lang="en-US" dirty="0"/>
              <a:t> your notes</a:t>
            </a:r>
          </a:p>
          <a:p>
            <a:r>
              <a:rPr lang="en-US" dirty="0">
                <a:solidFill>
                  <a:schemeClr val="tx2"/>
                </a:solidFill>
              </a:rPr>
              <a:t>Look at past exam papers</a:t>
            </a:r>
          </a:p>
        </p:txBody>
      </p:sp>
      <p:sp>
        <p:nvSpPr>
          <p:cNvPr id="3" name="TextBox 2">
            <a:extLst>
              <a:ext uri="{FF2B5EF4-FFF2-40B4-BE49-F238E27FC236}">
                <a16:creationId xmlns:a16="http://schemas.microsoft.com/office/drawing/2014/main" id="{991135D8-207E-0432-488E-977B8DB84AC4}"/>
              </a:ext>
            </a:extLst>
          </p:cNvPr>
          <p:cNvSpPr txBox="1"/>
          <p:nvPr/>
        </p:nvSpPr>
        <p:spPr>
          <a:xfrm>
            <a:off x="575556" y="4455114"/>
            <a:ext cx="5832648" cy="461665"/>
          </a:xfrm>
          <a:prstGeom prst="rect">
            <a:avLst/>
          </a:prstGeom>
          <a:noFill/>
        </p:spPr>
        <p:txBody>
          <a:bodyPr wrap="square" rtlCol="0">
            <a:spAutoFit/>
          </a:bodyPr>
          <a:lstStyle/>
          <a:p>
            <a:r>
              <a:rPr lang="en-IE" sz="2400" dirty="0">
                <a:solidFill>
                  <a:schemeClr val="tx2"/>
                </a:solidFill>
              </a:rPr>
              <a:t>What works for you?</a:t>
            </a:r>
          </a:p>
        </p:txBody>
      </p:sp>
    </p:spTree>
    <p:extLst>
      <p:ext uri="{BB962C8B-B14F-4D97-AF65-F5344CB8AC3E}">
        <p14:creationId xmlns:p14="http://schemas.microsoft.com/office/powerpoint/2010/main" val="7103310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71505" y="476672"/>
            <a:ext cx="8229600" cy="1143000"/>
          </a:xfrm>
        </p:spPr>
        <p:txBody>
          <a:bodyPr anchor="ctr">
            <a:normAutofit/>
          </a:bodyPr>
          <a:lstStyle/>
          <a:p>
            <a:r>
              <a:rPr lang="en-IE" altLang="en-US" b="1">
                <a:latin typeface="Calibri"/>
                <a:ea typeface="Calibri"/>
                <a:cs typeface="Calibri"/>
              </a:rPr>
              <a:t>MCQ Study preparation</a:t>
            </a:r>
            <a:endParaRPr lang="en-GB" altLang="en-US" b="1">
              <a:latin typeface="Calibri"/>
              <a:ea typeface="Calibri"/>
              <a:cs typeface="Calibri"/>
            </a:endParaRPr>
          </a:p>
        </p:txBody>
      </p:sp>
      <p:graphicFrame>
        <p:nvGraphicFramePr>
          <p:cNvPr id="34821" name="Rectangle 3">
            <a:extLst>
              <a:ext uri="{FF2B5EF4-FFF2-40B4-BE49-F238E27FC236}">
                <a16:creationId xmlns:a16="http://schemas.microsoft.com/office/drawing/2014/main" id="{9FB62340-6467-5DB4-0D59-4CF70D7D016A}"/>
              </a:ext>
            </a:extLst>
          </p:cNvPr>
          <p:cNvGraphicFramePr/>
          <p:nvPr/>
        </p:nvGraphicFramePr>
        <p:xfrm>
          <a:off x="913897" y="1484784"/>
          <a:ext cx="7344816"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4228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Shape 194"/>
        <p:cNvGrpSpPr/>
        <p:nvPr/>
      </p:nvGrpSpPr>
      <p:grpSpPr>
        <a:xfrm>
          <a:off x="0" y="0"/>
          <a:ext cx="0" cy="0"/>
          <a:chOff x="0" y="0"/>
          <a:chExt cx="0" cy="0"/>
        </a:xfrm>
      </p:grpSpPr>
      <p:sp>
        <p:nvSpPr>
          <p:cNvPr id="196" name="Shape 196"/>
          <p:cNvSpPr txBox="1"/>
          <p:nvPr/>
        </p:nvSpPr>
        <p:spPr>
          <a:xfrm>
            <a:off x="248822" y="980728"/>
            <a:ext cx="8869034" cy="5095788"/>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rgbClr val="000000"/>
              </a:buClr>
              <a:buSzPts val="2800"/>
              <a:buFont typeface="Arial" panose="020B0604020202020204" pitchFamily="34" charset="0"/>
              <a:buChar char="•"/>
            </a:pPr>
            <a:r>
              <a:rPr lang="en-US" sz="2400" b="1" dirty="0">
                <a:solidFill>
                  <a:schemeClr val="tx2"/>
                </a:solidFill>
                <a:latin typeface="Calibri"/>
                <a:ea typeface="Calibri"/>
                <a:cs typeface="Calibri"/>
              </a:rPr>
              <a:t>Timing/how long per question/time to review at end</a:t>
            </a:r>
            <a:br>
              <a:rPr lang="en-US" sz="2400" dirty="0">
                <a:latin typeface="Calibri"/>
                <a:ea typeface="Calibri"/>
                <a:cs typeface="Calibri"/>
              </a:rPr>
            </a:br>
            <a:endParaRPr lang="en-US" sz="2400" dirty="0">
              <a:latin typeface="Calibri"/>
              <a:ea typeface="Calibri"/>
              <a:cs typeface="Calibri"/>
            </a:endParaRPr>
          </a:p>
          <a:p>
            <a:pPr marL="457200" marR="0" lvl="0" indent="-457200" algn="l" rtl="0">
              <a:spcBef>
                <a:spcPts val="0"/>
              </a:spcBef>
              <a:spcAft>
                <a:spcPts val="0"/>
              </a:spcAft>
              <a:buClr>
                <a:srgbClr val="000000"/>
              </a:buClr>
              <a:buSzPts val="2800"/>
              <a:buFont typeface="Arial" panose="020B0604020202020204" pitchFamily="34" charset="0"/>
              <a:buChar char="•"/>
            </a:pPr>
            <a:r>
              <a:rPr lang="en-US" sz="2400" dirty="0">
                <a:latin typeface="Calibri"/>
                <a:ea typeface="Calibri"/>
                <a:cs typeface="Calibri"/>
              </a:rPr>
              <a:t>Read each question carefully</a:t>
            </a:r>
          </a:p>
          <a:p>
            <a:pPr marL="457200" indent="-457200">
              <a:buClr>
                <a:srgbClr val="000000"/>
              </a:buClr>
              <a:buSzPts val="2800"/>
              <a:buFont typeface="Arial" panose="020B0604020202020204" pitchFamily="34" charset="0"/>
              <a:buChar char="•"/>
            </a:pPr>
            <a:endParaRPr lang="en-US" sz="2400" dirty="0">
              <a:latin typeface="Calibri"/>
              <a:ea typeface="Calibri"/>
              <a:cs typeface="Calibri"/>
            </a:endParaRPr>
          </a:p>
          <a:p>
            <a:pPr marL="457200" marR="0" lvl="0" indent="-457200" algn="l" rtl="0">
              <a:spcBef>
                <a:spcPts val="0"/>
              </a:spcBef>
              <a:spcAft>
                <a:spcPts val="0"/>
              </a:spcAft>
              <a:buClr>
                <a:srgbClr val="000000"/>
              </a:buClr>
              <a:buSzPts val="2800"/>
              <a:buFont typeface="Arial" panose="020B0604020202020204" pitchFamily="34" charset="0"/>
              <a:buChar char="•"/>
            </a:pPr>
            <a:r>
              <a:rPr lang="en-US" sz="2400" dirty="0">
                <a:latin typeface="Calibri"/>
                <a:ea typeface="Calibri"/>
                <a:cs typeface="Calibri"/>
              </a:rPr>
              <a:t>Circle key words or negatives</a:t>
            </a:r>
          </a:p>
          <a:p>
            <a:pPr marL="457200" indent="-457200">
              <a:buClr>
                <a:srgbClr val="000000"/>
              </a:buClr>
              <a:buSzPts val="2800"/>
              <a:buFont typeface="Arial" panose="020B0604020202020204" pitchFamily="34" charset="0"/>
              <a:buChar char="•"/>
            </a:pPr>
            <a:endParaRPr lang="en-US" sz="2400" dirty="0">
              <a:latin typeface="Calibri"/>
              <a:ea typeface="Calibri"/>
              <a:cs typeface="Calibri"/>
            </a:endParaRPr>
          </a:p>
          <a:p>
            <a:pPr marL="457200" marR="0" lvl="0" indent="-457200" algn="l" rtl="0">
              <a:spcBef>
                <a:spcPts val="0"/>
              </a:spcBef>
              <a:spcAft>
                <a:spcPts val="0"/>
              </a:spcAft>
              <a:buClr>
                <a:srgbClr val="000000"/>
              </a:buClr>
              <a:buSzPts val="2800"/>
              <a:buFont typeface="Arial" panose="020B0604020202020204" pitchFamily="34" charset="0"/>
              <a:buChar char="•"/>
            </a:pPr>
            <a:r>
              <a:rPr lang="en-US" sz="2400" dirty="0">
                <a:latin typeface="Calibri"/>
                <a:ea typeface="Calibri"/>
                <a:cs typeface="Calibri"/>
              </a:rPr>
              <a:t>Identify modifiers and qualifiers (e.g. only, never, sometimes)</a:t>
            </a:r>
          </a:p>
          <a:p>
            <a:pPr marL="457200" indent="-457200">
              <a:buClr>
                <a:srgbClr val="000000"/>
              </a:buClr>
              <a:buSzPts val="2800"/>
              <a:buFont typeface="Arial" panose="020B0604020202020204" pitchFamily="34" charset="0"/>
              <a:buChar char="•"/>
            </a:pPr>
            <a:endParaRPr lang="en-US" sz="2400" dirty="0">
              <a:latin typeface="Calibri"/>
              <a:ea typeface="Calibri"/>
              <a:cs typeface="Calibri"/>
            </a:endParaRPr>
          </a:p>
          <a:p>
            <a:pPr marL="457200" marR="0" lvl="0" indent="-457200" algn="l" rtl="0">
              <a:spcBef>
                <a:spcPts val="0"/>
              </a:spcBef>
              <a:spcAft>
                <a:spcPts val="0"/>
              </a:spcAft>
              <a:buClr>
                <a:srgbClr val="000000"/>
              </a:buClr>
              <a:buSzPts val="2800"/>
              <a:buFont typeface="Arial" panose="020B0604020202020204" pitchFamily="34" charset="0"/>
              <a:buChar char="•"/>
            </a:pPr>
            <a:r>
              <a:rPr lang="en-US" sz="2400" dirty="0">
                <a:latin typeface="Calibri"/>
                <a:ea typeface="Calibri"/>
                <a:cs typeface="Calibri"/>
              </a:rPr>
              <a:t>Anticipate answer before looking at options</a:t>
            </a:r>
          </a:p>
          <a:p>
            <a:pPr marL="457200" indent="-457200">
              <a:buClr>
                <a:srgbClr val="000000"/>
              </a:buClr>
              <a:buSzPts val="2800"/>
              <a:buFont typeface="Arial" panose="020B0604020202020204" pitchFamily="34" charset="0"/>
              <a:buChar char="•"/>
            </a:pPr>
            <a:endParaRPr lang="en-US" sz="2400" dirty="0">
              <a:latin typeface="Calibri"/>
              <a:ea typeface="Calibri"/>
              <a:cs typeface="Calibri"/>
            </a:endParaRPr>
          </a:p>
          <a:p>
            <a:pPr marL="457200" marR="0" lvl="0" indent="-457200" algn="l" rtl="0">
              <a:spcBef>
                <a:spcPts val="0"/>
              </a:spcBef>
              <a:spcAft>
                <a:spcPts val="0"/>
              </a:spcAft>
              <a:buClr>
                <a:srgbClr val="000000"/>
              </a:buClr>
              <a:buSzPts val="2800"/>
              <a:buFont typeface="Arial" panose="020B0604020202020204" pitchFamily="34" charset="0"/>
              <a:buChar char="•"/>
            </a:pPr>
            <a:r>
              <a:rPr lang="en-US" sz="2400" dirty="0">
                <a:latin typeface="Calibri"/>
                <a:ea typeface="Calibri"/>
                <a:cs typeface="Calibri"/>
              </a:rPr>
              <a:t>Read all options before making a choice</a:t>
            </a:r>
          </a:p>
          <a:p>
            <a:pPr marL="457200" indent="-457200">
              <a:buClr>
                <a:srgbClr val="000000"/>
              </a:buClr>
              <a:buSzPts val="2800"/>
              <a:buFont typeface="Arial" panose="020B0604020202020204" pitchFamily="34" charset="0"/>
              <a:buChar char="•"/>
            </a:pPr>
            <a:endParaRPr lang="en-US" sz="2400" dirty="0">
              <a:latin typeface="Calibri"/>
              <a:ea typeface="Calibri"/>
              <a:cs typeface="Calibri"/>
            </a:endParaRPr>
          </a:p>
          <a:p>
            <a:pPr marL="457200" marR="0" lvl="0" indent="-457200" algn="l" rtl="0">
              <a:spcBef>
                <a:spcPts val="0"/>
              </a:spcBef>
              <a:spcAft>
                <a:spcPts val="0"/>
              </a:spcAft>
              <a:buClr>
                <a:srgbClr val="000000"/>
              </a:buClr>
              <a:buSzPts val="2800"/>
              <a:buFont typeface="Arial" panose="020B0604020202020204" pitchFamily="34" charset="0"/>
              <a:buChar char="•"/>
            </a:pPr>
            <a:r>
              <a:rPr lang="en-US" sz="2400" dirty="0">
                <a:latin typeface="Calibri"/>
                <a:ea typeface="Calibri"/>
                <a:cs typeface="Calibri"/>
              </a:rPr>
              <a:t>Check before marking answer</a:t>
            </a:r>
          </a:p>
        </p:txBody>
      </p:sp>
      <p:sp>
        <p:nvSpPr>
          <p:cNvPr id="3" name="TextBox 2">
            <a:extLst>
              <a:ext uri="{FF2B5EF4-FFF2-40B4-BE49-F238E27FC236}">
                <a16:creationId xmlns:a16="http://schemas.microsoft.com/office/drawing/2014/main" id="{7514D6B2-8314-805C-D762-AA60D9AADA65}"/>
              </a:ext>
            </a:extLst>
          </p:cNvPr>
          <p:cNvSpPr txBox="1"/>
          <p:nvPr/>
        </p:nvSpPr>
        <p:spPr>
          <a:xfrm>
            <a:off x="2638008" y="186625"/>
            <a:ext cx="3464795" cy="646331"/>
          </a:xfrm>
          <a:prstGeom prst="rect">
            <a:avLst/>
          </a:prstGeom>
          <a:noFill/>
        </p:spPr>
        <p:txBody>
          <a:bodyPr wrap="none" rtlCol="0">
            <a:spAutoFit/>
          </a:bodyPr>
          <a:lstStyle/>
          <a:p>
            <a:pPr algn="ctr"/>
            <a:r>
              <a:rPr lang="en-US" sz="3600" b="1" dirty="0">
                <a:solidFill>
                  <a:schemeClr val="tx2"/>
                </a:solidFill>
                <a:latin typeface="Calibri" panose="020F0502020204030204" pitchFamily="34" charset="0"/>
                <a:ea typeface="Calibri" panose="020F0502020204030204" pitchFamily="34" charset="0"/>
                <a:cs typeface="Calibri" panose="020F0502020204030204" pitchFamily="34" charset="0"/>
              </a:rPr>
              <a:t>Answering MCQs</a:t>
            </a:r>
            <a:endParaRPr lang="en-GB" sz="3600" b="1"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71505" y="476672"/>
            <a:ext cx="8229600" cy="1143000"/>
          </a:xfrm>
        </p:spPr>
        <p:txBody>
          <a:bodyPr anchor="ctr">
            <a:normAutofit/>
          </a:bodyPr>
          <a:lstStyle/>
          <a:p>
            <a:r>
              <a:rPr lang="en-IE" altLang="en-US" b="1">
                <a:latin typeface="Calibri"/>
                <a:ea typeface="Calibri"/>
                <a:cs typeface="Calibri"/>
              </a:rPr>
              <a:t>Short Questions Study Preparation</a:t>
            </a:r>
            <a:endParaRPr lang="en-GB" altLang="en-US"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4821" name="Rectangle 3">
            <a:extLst>
              <a:ext uri="{FF2B5EF4-FFF2-40B4-BE49-F238E27FC236}">
                <a16:creationId xmlns:a16="http://schemas.microsoft.com/office/drawing/2014/main" id="{286597C1-E622-A833-FA82-A2A4FCBCD906}"/>
              </a:ext>
            </a:extLst>
          </p:cNvPr>
          <p:cNvGraphicFramePr/>
          <p:nvPr/>
        </p:nvGraphicFramePr>
        <p:xfrm>
          <a:off x="1619672" y="1484784"/>
          <a:ext cx="5832648"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14760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A6C9932-C0BC-4ECA-B8C3-5012BE10C2FE}"/>
              </a:ext>
            </a:extLst>
          </p:cNvPr>
          <p:cNvSpPr>
            <a:spLocks noGrp="1"/>
          </p:cNvSpPr>
          <p:nvPr>
            <p:ph type="title"/>
          </p:nvPr>
        </p:nvSpPr>
        <p:spPr>
          <a:xfrm>
            <a:off x="2177809" y="297452"/>
            <a:ext cx="5626968" cy="1143000"/>
          </a:xfrm>
        </p:spPr>
        <p:txBody>
          <a:bodyPr>
            <a:noAutofit/>
          </a:bodyPr>
          <a:lstStyle/>
          <a:p>
            <a:pPr eaLnBrk="1" fontAlgn="auto" hangingPunct="1">
              <a:spcAft>
                <a:spcPts val="0"/>
              </a:spcAft>
              <a:defRPr/>
            </a:pPr>
            <a:r>
              <a:rPr lang="en-IE" altLang="en-US" b="1" dirty="0">
                <a:solidFill>
                  <a:srgbClr val="007434"/>
                </a:solidFill>
                <a:latin typeface="Calibri" panose="020F0502020204030204" pitchFamily="34" charset="0"/>
              </a:rPr>
              <a:t>Answering Short Questions</a:t>
            </a:r>
          </a:p>
        </p:txBody>
      </p:sp>
      <p:sp>
        <p:nvSpPr>
          <p:cNvPr id="2" name="TextBox 1"/>
          <p:cNvSpPr txBox="1"/>
          <p:nvPr/>
        </p:nvSpPr>
        <p:spPr>
          <a:xfrm>
            <a:off x="647564" y="1700808"/>
            <a:ext cx="8496436" cy="440120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altLang="en-US" sz="2800" b="1" dirty="0">
                <a:solidFill>
                  <a:schemeClr val="tx2"/>
                </a:solidFill>
                <a:latin typeface="Calibri" panose="020F0502020204030204" pitchFamily="34" charset="0"/>
                <a:ea typeface="Calibri" panose="020F0502020204030204" pitchFamily="34" charset="0"/>
                <a:cs typeface="Calibri" panose="020F0502020204030204" pitchFamily="34" charset="0"/>
              </a:rPr>
              <a:t>Timing/how long per question/time to review at end</a:t>
            </a:r>
            <a:endParaRPr lang="en-IE" altLang="en-US" sz="2800"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IE" altLang="en-US" sz="2800" b="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IE" altLang="en-US" sz="2800" b="0" dirty="0">
                <a:latin typeface="Calibri" panose="020F0502020204030204" pitchFamily="34" charset="0"/>
                <a:ea typeface="Calibri" panose="020F0502020204030204" pitchFamily="34" charset="0"/>
                <a:cs typeface="Calibri" panose="020F0502020204030204" pitchFamily="34" charset="0"/>
              </a:rPr>
              <a:t>Read carefully, </a:t>
            </a:r>
            <a:r>
              <a:rPr lang="en-IE" altLang="en-US" sz="2800" dirty="0">
                <a:latin typeface="Calibri" panose="020F0502020204030204" pitchFamily="34" charset="0"/>
                <a:ea typeface="Calibri" panose="020F0502020204030204" pitchFamily="34" charset="0"/>
                <a:cs typeface="Calibri" panose="020F0502020204030204" pitchFamily="34" charset="0"/>
              </a:rPr>
              <a:t>w</a:t>
            </a:r>
            <a:r>
              <a:rPr lang="en-IE" altLang="en-US" sz="2800" b="0" dirty="0">
                <a:latin typeface="Calibri" panose="020F0502020204030204" pitchFamily="34" charset="0"/>
                <a:ea typeface="Calibri" panose="020F0502020204030204" pitchFamily="34" charset="0"/>
                <a:cs typeface="Calibri" panose="020F0502020204030204" pitchFamily="34" charset="0"/>
              </a:rPr>
              <a:t>hat are they looking for?</a:t>
            </a:r>
          </a:p>
          <a:p>
            <a:pPr marL="342900" indent="-342900">
              <a:buFont typeface="Arial" panose="020B0604020202020204" pitchFamily="34" charset="0"/>
              <a:buChar char="•"/>
            </a:pPr>
            <a:endParaRPr lang="en-IE" altLang="en-US" sz="2800" dirty="0">
              <a:latin typeface="Calibri"/>
              <a:ea typeface="Calibri"/>
              <a:cs typeface="Calibri"/>
            </a:endParaRPr>
          </a:p>
          <a:p>
            <a:pPr marL="342900" indent="-342900">
              <a:buFont typeface="Arial" panose="020B0604020202020204" pitchFamily="34" charset="0"/>
              <a:buChar char="•"/>
            </a:pPr>
            <a:r>
              <a:rPr lang="en-IE" altLang="en-US" sz="2800" b="0" dirty="0">
                <a:latin typeface="Calibri" panose="020F0502020204030204" pitchFamily="34" charset="0"/>
                <a:ea typeface="Calibri" panose="020F0502020204030204" pitchFamily="34" charset="0"/>
                <a:cs typeface="Calibri" panose="020F0502020204030204" pitchFamily="34" charset="0"/>
              </a:rPr>
              <a:t>What do I know about this?</a:t>
            </a:r>
          </a:p>
          <a:p>
            <a:pPr marL="342900" indent="-342900">
              <a:buFont typeface="Arial" panose="020B0604020202020204" pitchFamily="34" charset="0"/>
              <a:buChar char="•"/>
            </a:pPr>
            <a:endParaRPr lang="en-IE" altLang="en-US" sz="2800" b="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IE" altLang="en-US" sz="2800" b="0" dirty="0">
                <a:latin typeface="Calibri" panose="020F0502020204030204" pitchFamily="34" charset="0"/>
                <a:ea typeface="Calibri" panose="020F0502020204030204" pitchFamily="34" charset="0"/>
                <a:cs typeface="Calibri" panose="020F0502020204030204" pitchFamily="34" charset="0"/>
              </a:rPr>
              <a:t>How would I answer this? (Define key words, concept)</a:t>
            </a:r>
          </a:p>
          <a:p>
            <a:pPr marL="342900" indent="-342900">
              <a:buFont typeface="Arial" panose="020B0604020202020204" pitchFamily="34" charset="0"/>
              <a:buChar char="•"/>
            </a:pPr>
            <a:endParaRPr lang="en-IE" altLang="en-US" sz="2800" b="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IE" altLang="en-US" sz="2800" dirty="0">
                <a:latin typeface="Calibri" panose="020F0502020204030204" pitchFamily="34" charset="0"/>
                <a:ea typeface="Calibri" panose="020F0502020204030204" pitchFamily="34" charset="0"/>
                <a:cs typeface="Calibri" panose="020F0502020204030204" pitchFamily="34" charset="0"/>
              </a:rPr>
              <a:t>Stay relevant</a:t>
            </a:r>
            <a:endParaRPr lang="en-IE" altLang="en-US" sz="2800" dirty="0">
              <a:latin typeface="Calibri"/>
              <a:ea typeface="Calibri"/>
              <a:cs typeface="Calibri"/>
            </a:endParaRPr>
          </a:p>
          <a:p>
            <a:endParaRPr lang="en-IE"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37800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E737AC2-A8B8-3C71-BC04-2B08D3C17D18}"/>
            </a:ext>
          </a:extLst>
        </p:cNvPr>
        <p:cNvGrpSpPr/>
        <p:nvPr/>
      </p:nvGrpSpPr>
      <p:grpSpPr>
        <a:xfrm>
          <a:off x="0" y="0"/>
          <a:ext cx="0" cy="0"/>
          <a:chOff x="0" y="0"/>
          <a:chExt cx="0" cy="0"/>
        </a:xfrm>
      </p:grpSpPr>
      <p:sp>
        <p:nvSpPr>
          <p:cNvPr id="34818" name="Rectangle 2">
            <a:extLst>
              <a:ext uri="{FF2B5EF4-FFF2-40B4-BE49-F238E27FC236}">
                <a16:creationId xmlns:a16="http://schemas.microsoft.com/office/drawing/2014/main" id="{105AC1D5-6941-3E79-EFDE-0058D9ABB901}"/>
              </a:ext>
            </a:extLst>
          </p:cNvPr>
          <p:cNvSpPr>
            <a:spLocks noGrp="1" noChangeArrowheads="1"/>
          </p:cNvSpPr>
          <p:nvPr>
            <p:ph type="title"/>
          </p:nvPr>
        </p:nvSpPr>
        <p:spPr>
          <a:xfrm>
            <a:off x="471505" y="476672"/>
            <a:ext cx="8229600" cy="1143000"/>
          </a:xfrm>
        </p:spPr>
        <p:txBody>
          <a:bodyPr anchor="ctr">
            <a:normAutofit fontScale="90000"/>
          </a:bodyPr>
          <a:lstStyle/>
          <a:p>
            <a:r>
              <a:rPr lang="en-IE" altLang="en-US" b="1" dirty="0">
                <a:latin typeface="Calibri"/>
                <a:ea typeface="Calibri"/>
                <a:cs typeface="Calibri"/>
              </a:rPr>
              <a:t>Essay (or long form questions)</a:t>
            </a:r>
            <a:br>
              <a:rPr lang="en-IE" altLang="en-US" b="1" dirty="0">
                <a:latin typeface="Calibri"/>
                <a:ea typeface="Calibri"/>
                <a:cs typeface="Calibri"/>
              </a:rPr>
            </a:br>
            <a:r>
              <a:rPr lang="en-IE" altLang="en-US" b="1" dirty="0">
                <a:latin typeface="Calibri"/>
                <a:ea typeface="Calibri"/>
                <a:cs typeface="Calibri"/>
              </a:rPr>
              <a:t>Study Preparation</a:t>
            </a:r>
            <a:endParaRPr lang="en-GB" altLang="en-US" b="1"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4821" name="Rectangle 3">
            <a:extLst>
              <a:ext uri="{FF2B5EF4-FFF2-40B4-BE49-F238E27FC236}">
                <a16:creationId xmlns:a16="http://schemas.microsoft.com/office/drawing/2014/main" id="{0BD45DD6-2C24-5770-0C9A-F0086A07714F}"/>
              </a:ext>
            </a:extLst>
          </p:cNvPr>
          <p:cNvGraphicFramePr/>
          <p:nvPr/>
        </p:nvGraphicFramePr>
        <p:xfrm>
          <a:off x="1619672" y="1484784"/>
          <a:ext cx="5832648"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441619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1E29B75-0305-E585-4999-46C2DBC969C9}"/>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C1D536F-685F-FA69-8116-0F9063213208}"/>
              </a:ext>
            </a:extLst>
          </p:cNvPr>
          <p:cNvSpPr>
            <a:spLocks noGrp="1"/>
          </p:cNvSpPr>
          <p:nvPr>
            <p:ph type="title"/>
          </p:nvPr>
        </p:nvSpPr>
        <p:spPr>
          <a:xfrm>
            <a:off x="1475656" y="332656"/>
            <a:ext cx="5626968" cy="1143000"/>
          </a:xfrm>
        </p:spPr>
        <p:txBody>
          <a:bodyPr>
            <a:noAutofit/>
          </a:bodyPr>
          <a:lstStyle/>
          <a:p>
            <a:pPr eaLnBrk="1" fontAlgn="auto" hangingPunct="1">
              <a:spcAft>
                <a:spcPts val="0"/>
              </a:spcAft>
              <a:defRPr/>
            </a:pPr>
            <a:r>
              <a:rPr lang="en-IE" altLang="en-US" b="1" dirty="0">
                <a:solidFill>
                  <a:srgbClr val="007434"/>
                </a:solidFill>
                <a:latin typeface="Calibri" panose="020F0502020204030204" pitchFamily="34" charset="0"/>
              </a:rPr>
              <a:t>Answering Essay Style Questions</a:t>
            </a:r>
          </a:p>
        </p:txBody>
      </p:sp>
      <p:sp>
        <p:nvSpPr>
          <p:cNvPr id="2" name="TextBox 1">
            <a:extLst>
              <a:ext uri="{FF2B5EF4-FFF2-40B4-BE49-F238E27FC236}">
                <a16:creationId xmlns:a16="http://schemas.microsoft.com/office/drawing/2014/main" id="{922C0AEE-DB69-9909-DA1B-51AF768249EB}"/>
              </a:ext>
            </a:extLst>
          </p:cNvPr>
          <p:cNvSpPr txBox="1"/>
          <p:nvPr/>
        </p:nvSpPr>
        <p:spPr>
          <a:xfrm>
            <a:off x="539552" y="1988840"/>
            <a:ext cx="8779296" cy="440120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800" b="1" dirty="0">
                <a:solidFill>
                  <a:schemeClr val="tx2"/>
                </a:solidFill>
                <a:latin typeface="Calibri"/>
                <a:ea typeface="Calibri"/>
                <a:cs typeface="Calibri"/>
              </a:rPr>
              <a:t>Timing/how long per question/time to review at end</a:t>
            </a:r>
          </a:p>
          <a:p>
            <a:pPr marL="342900" indent="-342900">
              <a:buFont typeface="Arial" panose="020B0604020202020204" pitchFamily="34" charset="0"/>
              <a:buChar char="•"/>
            </a:pPr>
            <a:endParaRPr lang="en-IE" altLang="en-US" sz="2800" b="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IE" altLang="en-US" sz="2800" b="0" dirty="0">
                <a:latin typeface="Calibri" panose="020F0502020204030204" pitchFamily="34" charset="0"/>
                <a:ea typeface="Calibri" panose="020F0502020204030204" pitchFamily="34" charset="0"/>
                <a:cs typeface="Calibri" panose="020F0502020204030204" pitchFamily="34" charset="0"/>
              </a:rPr>
              <a:t>Read carefully, </a:t>
            </a:r>
            <a:r>
              <a:rPr lang="en-IE" altLang="en-US" sz="2800" dirty="0">
                <a:latin typeface="Calibri" panose="020F0502020204030204" pitchFamily="34" charset="0"/>
                <a:ea typeface="Calibri" panose="020F0502020204030204" pitchFamily="34" charset="0"/>
                <a:cs typeface="Calibri" panose="020F0502020204030204" pitchFamily="34" charset="0"/>
              </a:rPr>
              <a:t>can you answer all parts</a:t>
            </a:r>
            <a:r>
              <a:rPr lang="en-IE" altLang="en-US" sz="2800" b="0"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endParaRPr lang="en-IE" altLang="en-US" sz="2800" dirty="0">
              <a:latin typeface="Calibri"/>
              <a:ea typeface="Calibri"/>
              <a:cs typeface="Calibri"/>
            </a:endParaRPr>
          </a:p>
          <a:p>
            <a:pPr marL="342900" indent="-342900">
              <a:buFont typeface="Arial" panose="020B0604020202020204" pitchFamily="34" charset="0"/>
              <a:buChar char="•"/>
            </a:pPr>
            <a:r>
              <a:rPr lang="en-IE" altLang="en-US" sz="2800" b="0" dirty="0">
                <a:latin typeface="Calibri" panose="020F0502020204030204" pitchFamily="34" charset="0"/>
                <a:ea typeface="Calibri" panose="020F0502020204030204" pitchFamily="34" charset="0"/>
                <a:cs typeface="Calibri" panose="020F0502020204030204" pitchFamily="34" charset="0"/>
              </a:rPr>
              <a:t>What do I know about this? Can you solve the question?</a:t>
            </a:r>
          </a:p>
          <a:p>
            <a:pPr marL="342900" indent="-342900">
              <a:buFont typeface="Arial" panose="020B0604020202020204" pitchFamily="34" charset="0"/>
              <a:buChar char="•"/>
            </a:pPr>
            <a:endParaRPr lang="en-IE" altLang="en-US" sz="2800" b="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IE" altLang="en-US" sz="2800" b="0" dirty="0">
                <a:latin typeface="Calibri" panose="020F0502020204030204" pitchFamily="34" charset="0"/>
                <a:ea typeface="Calibri" panose="020F0502020204030204" pitchFamily="34" charset="0"/>
                <a:cs typeface="Calibri" panose="020F0502020204030204" pitchFamily="34" charset="0"/>
              </a:rPr>
              <a:t>How would I answer this? (Structure, apply concepts)</a:t>
            </a:r>
          </a:p>
          <a:p>
            <a:pPr marL="342900" indent="-342900">
              <a:buFont typeface="Arial" panose="020B0604020202020204" pitchFamily="34" charset="0"/>
              <a:buChar char="•"/>
            </a:pPr>
            <a:endParaRPr lang="en-IE" altLang="en-US" sz="2800" b="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IE" altLang="en-US" sz="2800" dirty="0">
                <a:latin typeface="Calibri" panose="020F0502020204030204" pitchFamily="34" charset="0"/>
                <a:ea typeface="Calibri" panose="020F0502020204030204" pitchFamily="34" charset="0"/>
                <a:cs typeface="Calibri" panose="020F0502020204030204" pitchFamily="34" charset="0"/>
              </a:rPr>
              <a:t>Stay relevant</a:t>
            </a:r>
            <a:endParaRPr lang="en-IE" altLang="en-US" sz="2800" dirty="0">
              <a:latin typeface="Calibri"/>
              <a:ea typeface="Calibri"/>
              <a:cs typeface="Calibri"/>
            </a:endParaRPr>
          </a:p>
          <a:p>
            <a:endParaRPr lang="en-IE"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796958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A2D3729-C8DF-461D-B4E8-BBBA19ECEB76}"/>
              </a:ext>
            </a:extLst>
          </p:cNvPr>
          <p:cNvSpPr txBox="1"/>
          <p:nvPr/>
        </p:nvSpPr>
        <p:spPr>
          <a:xfrm>
            <a:off x="265835" y="748316"/>
            <a:ext cx="8398179" cy="646331"/>
          </a:xfrm>
          <a:prstGeom prst="rect">
            <a:avLst/>
          </a:prstGeom>
          <a:noFill/>
        </p:spPr>
        <p:txBody>
          <a:bodyPr wrap="square" rtlCol="0">
            <a:spAutoFit/>
          </a:bodyPr>
          <a:lstStyle/>
          <a:p>
            <a:pPr algn="ctr"/>
            <a:r>
              <a:rPr lang="en-IE" sz="3600" b="1" dirty="0">
                <a:solidFill>
                  <a:schemeClr val="tx2"/>
                </a:solidFill>
                <a:latin typeface="Calibri" panose="020F0502020204030204" pitchFamily="34" charset="0"/>
                <a:ea typeface="Calibri" panose="020F0502020204030204" pitchFamily="34" charset="0"/>
                <a:cs typeface="Calibri" panose="020F0502020204030204" pitchFamily="34" charset="0"/>
              </a:rPr>
              <a:t>Time Management is Important </a:t>
            </a:r>
          </a:p>
        </p:txBody>
      </p:sp>
      <p:pic>
        <p:nvPicPr>
          <p:cNvPr id="3" name="Picture 2">
            <a:extLst>
              <a:ext uri="{FF2B5EF4-FFF2-40B4-BE49-F238E27FC236}">
                <a16:creationId xmlns:a16="http://schemas.microsoft.com/office/drawing/2014/main" id="{8A334E69-B8E0-EE56-2322-087C73275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1534577"/>
            <a:ext cx="6156176" cy="3788846"/>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AB40FE9-9A7F-71C9-B77D-69244B2E1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EC114-5EC2-8B30-DDA1-AA50003A8327}"/>
              </a:ext>
            </a:extLst>
          </p:cNvPr>
          <p:cNvSpPr>
            <a:spLocks noGrp="1"/>
          </p:cNvSpPr>
          <p:nvPr>
            <p:ph type="title"/>
          </p:nvPr>
        </p:nvSpPr>
        <p:spPr>
          <a:xfrm>
            <a:off x="457200" y="332656"/>
            <a:ext cx="8229600" cy="1143000"/>
          </a:xfrm>
        </p:spPr>
        <p:txBody>
          <a:bodyPr vert="horz" lIns="91440" tIns="45720" rIns="91440" bIns="45720" rtlCol="0" anchor="ctr">
            <a:normAutofit/>
          </a:bodyPr>
          <a:lstStyle/>
          <a:p>
            <a:r>
              <a:rPr lang="en-US" dirty="0"/>
              <a:t>Exam Skills</a:t>
            </a:r>
          </a:p>
        </p:txBody>
      </p:sp>
      <p:sp>
        <p:nvSpPr>
          <p:cNvPr id="6" name="TextBox 5">
            <a:extLst>
              <a:ext uri="{FF2B5EF4-FFF2-40B4-BE49-F238E27FC236}">
                <a16:creationId xmlns:a16="http://schemas.microsoft.com/office/drawing/2014/main" id="{8F0F6D53-8DFF-93D1-B788-1F0C3CC72770}"/>
              </a:ext>
            </a:extLst>
          </p:cNvPr>
          <p:cNvSpPr txBox="1"/>
          <p:nvPr/>
        </p:nvSpPr>
        <p:spPr>
          <a:xfrm>
            <a:off x="457200" y="1600200"/>
            <a:ext cx="4038600" cy="4525963"/>
          </a:xfrm>
          <a:prstGeom prst="rect">
            <a:avLst/>
          </a:prstGeom>
        </p:spPr>
        <p:txBody>
          <a:bodyPr vert="horz" lIns="91440" tIns="45720" rIns="91440" bIns="45720" rtlCol="0">
            <a:normAutofit/>
          </a:bodyPr>
          <a:lstStyle/>
          <a:p>
            <a:pPr marL="342900" indent="-342900">
              <a:lnSpc>
                <a:spcPct val="90000"/>
              </a:lnSpc>
              <a:spcBef>
                <a:spcPct val="20000"/>
              </a:spcBef>
              <a:buFont typeface="Arial" panose="020B0604020202020204" pitchFamily="34" charset="0"/>
              <a:buChar char="•"/>
            </a:pPr>
            <a:r>
              <a:rPr lang="en-US" sz="2800" dirty="0">
                <a:latin typeface="Segoe UI" panose="020B0502040204020203" pitchFamily="34" charset="0"/>
                <a:cs typeface="Segoe UI" panose="020B0502040204020203" pitchFamily="34" charset="0"/>
              </a:rPr>
              <a:t>Please answer this anonymous poll</a:t>
            </a:r>
          </a:p>
          <a:p>
            <a:pPr marL="342900" indent="-342900">
              <a:lnSpc>
                <a:spcPct val="90000"/>
              </a:lnSpc>
              <a:spcBef>
                <a:spcPct val="20000"/>
              </a:spcBef>
              <a:buFont typeface="Arial" panose="020B0604020202020204" pitchFamily="34" charset="0"/>
              <a:buChar char="•"/>
            </a:pPr>
            <a:r>
              <a:rPr lang="en-US" sz="2800" dirty="0">
                <a:latin typeface="Segoe UI" panose="020B0502040204020203" pitchFamily="34" charset="0"/>
                <a:cs typeface="Segoe UI" panose="020B0502040204020203" pitchFamily="34" charset="0"/>
              </a:rPr>
              <a:t>You can use the QR code</a:t>
            </a:r>
            <a:br>
              <a:rPr lang="en-US" sz="2800" dirty="0">
                <a:latin typeface="Segoe UI" panose="020B0502040204020203" pitchFamily="34" charset="0"/>
                <a:cs typeface="Segoe UI" panose="020B0502040204020203" pitchFamily="34" charset="0"/>
              </a:rPr>
            </a:br>
            <a:br>
              <a:rPr lang="en-US" sz="2800" dirty="0">
                <a:latin typeface="Segoe UI" panose="020B0502040204020203" pitchFamily="34" charset="0"/>
                <a:cs typeface="Segoe UI" panose="020B0502040204020203" pitchFamily="34" charset="0"/>
              </a:rPr>
            </a:br>
            <a:r>
              <a:rPr lang="en-US" sz="2800" dirty="0">
                <a:latin typeface="Segoe UI" panose="020B0502040204020203" pitchFamily="34" charset="0"/>
                <a:cs typeface="Segoe UI" panose="020B0502040204020203" pitchFamily="34" charset="0"/>
              </a:rPr>
              <a:t>Or</a:t>
            </a:r>
          </a:p>
          <a:p>
            <a:pPr marL="342900" indent="-342900">
              <a:lnSpc>
                <a:spcPct val="90000"/>
              </a:lnSpc>
              <a:spcBef>
                <a:spcPct val="20000"/>
              </a:spcBef>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pPr marL="342900" indent="-342900">
              <a:lnSpc>
                <a:spcPct val="90000"/>
              </a:lnSpc>
              <a:spcBef>
                <a:spcPct val="20000"/>
              </a:spcBef>
              <a:buFont typeface="Arial" panose="020B0604020202020204" pitchFamily="34" charset="0"/>
              <a:buChar char="•"/>
            </a:pPr>
            <a:r>
              <a:rPr lang="en-US" sz="2800" dirty="0">
                <a:latin typeface="Segoe UI" panose="020B0502040204020203" pitchFamily="34" charset="0"/>
                <a:cs typeface="Segoe UI" panose="020B0502040204020203" pitchFamily="34" charset="0"/>
              </a:rPr>
              <a:t>You can go to </a:t>
            </a:r>
            <a:r>
              <a:rPr lang="en-US" sz="2800" dirty="0" err="1">
                <a:latin typeface="Segoe UI" panose="020B0502040204020203" pitchFamily="34" charset="0"/>
                <a:cs typeface="Segoe UI" panose="020B0502040204020203" pitchFamily="34" charset="0"/>
              </a:rPr>
              <a:t>vevox.app</a:t>
            </a:r>
            <a:r>
              <a:rPr lang="en-US" sz="2800" dirty="0">
                <a:latin typeface="Segoe UI" panose="020B0502040204020203" pitchFamily="34" charset="0"/>
                <a:cs typeface="Segoe UI" panose="020B0502040204020203" pitchFamily="34" charset="0"/>
              </a:rPr>
              <a:t> and type in the code 188-031-989</a:t>
            </a:r>
          </a:p>
        </p:txBody>
      </p:sp>
      <p:pic>
        <p:nvPicPr>
          <p:cNvPr id="4" name="Picture 3">
            <a:extLst>
              <a:ext uri="{FF2B5EF4-FFF2-40B4-BE49-F238E27FC236}">
                <a16:creationId xmlns:a16="http://schemas.microsoft.com/office/drawing/2014/main" id="{83AF1D65-DEE6-6956-E211-18C15CD125B0}"/>
              </a:ext>
            </a:extLst>
          </p:cNvPr>
          <p:cNvPicPr>
            <a:picLocks noChangeAspect="1"/>
          </p:cNvPicPr>
          <p:nvPr/>
        </p:nvPicPr>
        <p:blipFill>
          <a:blip r:embed="rId3"/>
          <a:stretch>
            <a:fillRect/>
          </a:stretch>
        </p:blipFill>
        <p:spPr>
          <a:xfrm>
            <a:off x="5515076" y="1675133"/>
            <a:ext cx="2228965" cy="3759393"/>
          </a:xfrm>
          <a:prstGeom prst="rect">
            <a:avLst/>
          </a:prstGeom>
        </p:spPr>
      </p:pic>
    </p:spTree>
    <p:extLst>
      <p:ext uri="{BB962C8B-B14F-4D97-AF65-F5344CB8AC3E}">
        <p14:creationId xmlns:p14="http://schemas.microsoft.com/office/powerpoint/2010/main" val="15168936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2911-D9FD-43F7-349D-14C3288C0F2E}"/>
              </a:ext>
            </a:extLst>
          </p:cNvPr>
          <p:cNvSpPr>
            <a:spLocks noGrp="1"/>
          </p:cNvSpPr>
          <p:nvPr>
            <p:ph type="title"/>
          </p:nvPr>
        </p:nvSpPr>
        <p:spPr/>
        <p:txBody>
          <a:bodyPr/>
          <a:lstStyle/>
          <a:p>
            <a:r>
              <a:rPr lang="en-IE" dirty="0"/>
              <a:t>PG Groups - Thesis</a:t>
            </a:r>
          </a:p>
        </p:txBody>
      </p:sp>
      <p:sp>
        <p:nvSpPr>
          <p:cNvPr id="3" name="Text Placeholder 2">
            <a:extLst>
              <a:ext uri="{FF2B5EF4-FFF2-40B4-BE49-F238E27FC236}">
                <a16:creationId xmlns:a16="http://schemas.microsoft.com/office/drawing/2014/main" id="{8DFB9D6F-97F9-05E4-8627-BD056F33CEDF}"/>
              </a:ext>
            </a:extLst>
          </p:cNvPr>
          <p:cNvSpPr>
            <a:spLocks noGrp="1"/>
          </p:cNvSpPr>
          <p:nvPr>
            <p:ph type="body" sz="quarter" idx="11"/>
          </p:nvPr>
        </p:nvSpPr>
        <p:spPr>
          <a:xfrm>
            <a:off x="6156176" y="1988840"/>
            <a:ext cx="2520082" cy="2736304"/>
          </a:xfrm>
        </p:spPr>
        <p:txBody>
          <a:bodyPr/>
          <a:lstStyle/>
          <a:p>
            <a:pPr marL="0" indent="0">
              <a:buNone/>
            </a:pPr>
            <a:r>
              <a:rPr lang="en-IE" dirty="0"/>
              <a:t>Commencing in January 2026</a:t>
            </a:r>
          </a:p>
        </p:txBody>
      </p:sp>
      <p:pic>
        <p:nvPicPr>
          <p:cNvPr id="5" name="Picture 4">
            <a:extLst>
              <a:ext uri="{FF2B5EF4-FFF2-40B4-BE49-F238E27FC236}">
                <a16:creationId xmlns:a16="http://schemas.microsoft.com/office/drawing/2014/main" id="{6AFCB73D-3BA4-E22F-20E1-2C6BB74BB19C}"/>
              </a:ext>
            </a:extLst>
          </p:cNvPr>
          <p:cNvPicPr>
            <a:picLocks noChangeAspect="1"/>
          </p:cNvPicPr>
          <p:nvPr/>
        </p:nvPicPr>
        <p:blipFill>
          <a:blip r:embed="rId2"/>
          <a:stretch>
            <a:fillRect/>
          </a:stretch>
        </p:blipFill>
        <p:spPr>
          <a:xfrm>
            <a:off x="179512" y="1991985"/>
            <a:ext cx="5296172" cy="3333921"/>
          </a:xfrm>
          <a:prstGeom prst="rect">
            <a:avLst/>
          </a:prstGeom>
        </p:spPr>
      </p:pic>
    </p:spTree>
    <p:extLst>
      <p:ext uri="{BB962C8B-B14F-4D97-AF65-F5344CB8AC3E}">
        <p14:creationId xmlns:p14="http://schemas.microsoft.com/office/powerpoint/2010/main" val="2342287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438604" y="1107610"/>
            <a:ext cx="6172200" cy="549740"/>
          </a:xfrm>
        </p:spPr>
        <p:txBody>
          <a:bodyPr/>
          <a:lstStyle/>
          <a:p>
            <a:pPr eaLnBrk="1" hangingPunct="1"/>
            <a:r>
              <a:rPr lang="en-US" dirty="0"/>
              <a:t>Overcoming Procrastination</a:t>
            </a:r>
            <a:endParaRPr lang="en-GB" dirty="0"/>
          </a:p>
        </p:txBody>
      </p:sp>
      <p:sp>
        <p:nvSpPr>
          <p:cNvPr id="22531" name="Rectangle 3"/>
          <p:cNvSpPr>
            <a:spLocks noGrp="1" noChangeArrowheads="1"/>
          </p:cNvSpPr>
          <p:nvPr>
            <p:ph sz="half" idx="1"/>
          </p:nvPr>
        </p:nvSpPr>
        <p:spPr>
          <a:xfrm>
            <a:off x="1546621" y="2114550"/>
            <a:ext cx="3196829" cy="2914650"/>
          </a:xfrm>
        </p:spPr>
        <p:txBody>
          <a:bodyPr>
            <a:normAutofit fontScale="62500" lnSpcReduction="20000"/>
          </a:bodyPr>
          <a:lstStyle/>
          <a:p>
            <a:pPr>
              <a:lnSpc>
                <a:spcPct val="150000"/>
              </a:lnSpc>
            </a:pPr>
            <a:r>
              <a:rPr lang="en-US" b="0" dirty="0">
                <a:solidFill>
                  <a:schemeClr val="tx1"/>
                </a:solidFill>
              </a:rPr>
              <a:t>Take Action</a:t>
            </a:r>
          </a:p>
          <a:p>
            <a:pPr>
              <a:lnSpc>
                <a:spcPct val="150000"/>
              </a:lnSpc>
            </a:pPr>
            <a:r>
              <a:rPr lang="en-US" b="0" dirty="0" err="1">
                <a:solidFill>
                  <a:schemeClr val="tx1"/>
                </a:solidFill>
              </a:rPr>
              <a:t>Courgette</a:t>
            </a:r>
            <a:r>
              <a:rPr lang="en-US" b="0" dirty="0">
                <a:solidFill>
                  <a:schemeClr val="tx1"/>
                </a:solidFill>
              </a:rPr>
              <a:t> Technique</a:t>
            </a:r>
          </a:p>
          <a:p>
            <a:pPr>
              <a:lnSpc>
                <a:spcPct val="150000"/>
              </a:lnSpc>
            </a:pPr>
            <a:r>
              <a:rPr lang="en-US" b="0" dirty="0">
                <a:solidFill>
                  <a:schemeClr val="tx1"/>
                </a:solidFill>
              </a:rPr>
              <a:t>Five Minutes</a:t>
            </a:r>
          </a:p>
          <a:p>
            <a:pPr>
              <a:lnSpc>
                <a:spcPct val="150000"/>
              </a:lnSpc>
            </a:pPr>
            <a:r>
              <a:rPr lang="en-US" b="0" dirty="0">
                <a:solidFill>
                  <a:schemeClr val="tx1"/>
                </a:solidFill>
              </a:rPr>
              <a:t>Related Tasks</a:t>
            </a:r>
          </a:p>
          <a:p>
            <a:pPr>
              <a:lnSpc>
                <a:spcPct val="150000"/>
              </a:lnSpc>
            </a:pPr>
            <a:r>
              <a:rPr lang="en-US" b="0" dirty="0">
                <a:solidFill>
                  <a:schemeClr val="tx1"/>
                </a:solidFill>
              </a:rPr>
              <a:t>Worst first</a:t>
            </a:r>
          </a:p>
          <a:p>
            <a:pPr>
              <a:lnSpc>
                <a:spcPct val="150000"/>
              </a:lnSpc>
            </a:pPr>
            <a:r>
              <a:rPr lang="en-IE" b="0" dirty="0">
                <a:solidFill>
                  <a:schemeClr val="tx1"/>
                </a:solidFill>
              </a:rPr>
              <a:t>Visualise the finished product</a:t>
            </a:r>
            <a:endParaRPr lang="en-GB" b="0" dirty="0">
              <a:solidFill>
                <a:schemeClr val="tx1"/>
              </a:solidFill>
            </a:endParaRPr>
          </a:p>
          <a:p>
            <a:pPr eaLnBrk="1" hangingPunct="1">
              <a:lnSpc>
                <a:spcPct val="150000"/>
              </a:lnSpc>
            </a:pPr>
            <a:endParaRPr lang="en-US" dirty="0">
              <a:solidFill>
                <a:schemeClr val="tx1"/>
              </a:solidFill>
            </a:endParaRPr>
          </a:p>
          <a:p>
            <a:pPr eaLnBrk="1" hangingPunct="1">
              <a:lnSpc>
                <a:spcPct val="150000"/>
              </a:lnSpc>
              <a:buFont typeface="Monotype Sorts" pitchFamily="2" charset="2"/>
              <a:buNone/>
            </a:pPr>
            <a:endParaRPr lang="en-GB" sz="2400" dirty="0">
              <a:solidFill>
                <a:schemeClr val="tx1"/>
              </a:solidFill>
            </a:endParaRPr>
          </a:p>
        </p:txBody>
      </p:sp>
      <p:pic>
        <p:nvPicPr>
          <p:cNvPr id="4" name="Picture 3">
            <a:extLst>
              <a:ext uri="{FF2B5EF4-FFF2-40B4-BE49-F238E27FC236}">
                <a16:creationId xmlns:a16="http://schemas.microsoft.com/office/drawing/2014/main" id="{5673ABE8-9EE9-393C-34EA-94B44F24DD45}"/>
              </a:ext>
            </a:extLst>
          </p:cNvPr>
          <p:cNvPicPr>
            <a:picLocks noChangeAspect="1"/>
          </p:cNvPicPr>
          <p:nvPr/>
        </p:nvPicPr>
        <p:blipFill>
          <a:blip r:embed="rId3"/>
          <a:stretch>
            <a:fillRect/>
          </a:stretch>
        </p:blipFill>
        <p:spPr>
          <a:xfrm>
            <a:off x="4914900" y="1612745"/>
            <a:ext cx="3651382" cy="3771900"/>
          </a:xfrm>
          <a:prstGeom prst="rect">
            <a:avLst/>
          </a:prstGeom>
        </p:spPr>
      </p:pic>
    </p:spTree>
    <p:extLst>
      <p:ext uri="{BB962C8B-B14F-4D97-AF65-F5344CB8AC3E}">
        <p14:creationId xmlns:p14="http://schemas.microsoft.com/office/powerpoint/2010/main" val="11853328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2"/>
          <p:cNvSpPr>
            <a:spLocks noGrp="1" noChangeArrowheads="1"/>
          </p:cNvSpPr>
          <p:nvPr>
            <p:ph idx="1"/>
          </p:nvPr>
        </p:nvSpPr>
        <p:spPr>
          <a:xfrm>
            <a:off x="1494235" y="2078833"/>
            <a:ext cx="6172200" cy="3394472"/>
          </a:xfrm>
          <a:noFill/>
        </p:spPr>
        <p:txBody>
          <a:bodyPr/>
          <a:lstStyle/>
          <a:p>
            <a:pPr eaLnBrk="1" hangingPunct="1">
              <a:lnSpc>
                <a:spcPct val="90000"/>
              </a:lnSpc>
              <a:buFontTx/>
              <a:buNone/>
            </a:pPr>
            <a:r>
              <a:rPr lang="en-IE" altLang="en-US" dirty="0">
                <a:solidFill>
                  <a:srgbClr val="000000"/>
                </a:solidFill>
              </a:rPr>
              <a:t>Stress results when we perceive an imbalance between the demands placed on us in a given situation, and our resources for meeting those demands.</a:t>
            </a:r>
          </a:p>
          <a:p>
            <a:pPr eaLnBrk="1" hangingPunct="1">
              <a:lnSpc>
                <a:spcPct val="90000"/>
              </a:lnSpc>
            </a:pPr>
            <a:endParaRPr lang="en-IE" altLang="en-US" b="1" dirty="0">
              <a:solidFill>
                <a:srgbClr val="000000"/>
              </a:solidFill>
            </a:endParaRPr>
          </a:p>
          <a:p>
            <a:pPr eaLnBrk="1" hangingPunct="1">
              <a:lnSpc>
                <a:spcPct val="90000"/>
              </a:lnSpc>
              <a:buFontTx/>
              <a:buNone/>
            </a:pPr>
            <a:r>
              <a:rPr lang="en-IE" altLang="en-US" dirty="0">
                <a:solidFill>
                  <a:srgbClr val="000000"/>
                </a:solidFill>
              </a:rPr>
              <a:t>This involves 3 components:</a:t>
            </a:r>
          </a:p>
          <a:p>
            <a:pPr>
              <a:lnSpc>
                <a:spcPct val="90000"/>
              </a:lnSpc>
            </a:pPr>
            <a:r>
              <a:rPr lang="en-IE" altLang="en-US" dirty="0">
                <a:solidFill>
                  <a:srgbClr val="000000"/>
                </a:solidFill>
              </a:rPr>
              <a:t>The situation and its demands.</a:t>
            </a:r>
          </a:p>
          <a:p>
            <a:pPr>
              <a:lnSpc>
                <a:spcPct val="90000"/>
              </a:lnSpc>
            </a:pPr>
            <a:r>
              <a:rPr lang="en-IE" altLang="en-US" dirty="0">
                <a:solidFill>
                  <a:srgbClr val="000000"/>
                </a:solidFill>
              </a:rPr>
              <a:t>Our subjective appraisal of the situation.</a:t>
            </a:r>
          </a:p>
          <a:p>
            <a:pPr>
              <a:lnSpc>
                <a:spcPct val="90000"/>
              </a:lnSpc>
            </a:pPr>
            <a:r>
              <a:rPr lang="en-IE" altLang="en-US" dirty="0">
                <a:solidFill>
                  <a:srgbClr val="000000"/>
                </a:solidFill>
              </a:rPr>
              <a:t>Our perceived resources for meeting the demands</a:t>
            </a:r>
            <a:endParaRPr lang="en-GB" altLang="en-US" dirty="0">
              <a:solidFill>
                <a:srgbClr val="000000"/>
              </a:solidFill>
            </a:endParaRPr>
          </a:p>
        </p:txBody>
      </p:sp>
      <p:sp>
        <p:nvSpPr>
          <p:cNvPr id="6148" name="Text Box 4"/>
          <p:cNvSpPr txBox="1">
            <a:spLocks noChangeArrowheads="1"/>
          </p:cNvSpPr>
          <p:nvPr/>
        </p:nvSpPr>
        <p:spPr bwMode="auto">
          <a:xfrm>
            <a:off x="1371601" y="1210785"/>
            <a:ext cx="418504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Helvetica" pitchFamily="34" charset="0"/>
              </a:defRPr>
            </a:lvl1pPr>
            <a:lvl2pPr marL="742950" indent="-285750" eaLnBrk="0" hangingPunct="0">
              <a:spcBef>
                <a:spcPct val="20000"/>
              </a:spcBef>
              <a:buChar char="–"/>
              <a:defRPr sz="2800">
                <a:solidFill>
                  <a:schemeClr val="tx1"/>
                </a:solidFill>
                <a:latin typeface="Helvetica" pitchFamily="34" charset="0"/>
              </a:defRPr>
            </a:lvl2pPr>
            <a:lvl3pPr marL="1143000" indent="-228600" eaLnBrk="0" hangingPunct="0">
              <a:spcBef>
                <a:spcPct val="20000"/>
              </a:spcBef>
              <a:buChar char="•"/>
              <a:defRPr sz="2400">
                <a:solidFill>
                  <a:schemeClr val="tx1"/>
                </a:solidFill>
                <a:latin typeface="Helvetica" pitchFamily="34" charset="0"/>
              </a:defRPr>
            </a:lvl3pPr>
            <a:lvl4pPr marL="1600200" indent="-228600" eaLnBrk="0" hangingPunct="0">
              <a:spcBef>
                <a:spcPct val="20000"/>
              </a:spcBef>
              <a:buChar char="–"/>
              <a:defRPr sz="2000">
                <a:solidFill>
                  <a:schemeClr val="tx1"/>
                </a:solidFill>
                <a:latin typeface="Helvetica" pitchFamily="34" charset="0"/>
              </a:defRPr>
            </a:lvl4pPr>
            <a:lvl5pPr marL="2057400" indent="-228600" eaLnBrk="0" hangingPunct="0">
              <a:spcBef>
                <a:spcPct val="20000"/>
              </a:spcBef>
              <a:buChar char="»"/>
              <a:defRPr sz="2000">
                <a:solidFill>
                  <a:schemeClr val="tx1"/>
                </a:solidFill>
                <a:latin typeface="Helvetica" pitchFamily="34" charset="0"/>
              </a:defRPr>
            </a:lvl5pPr>
            <a:lvl6pPr marL="2514600" indent="-228600" eaLnBrk="0" fontAlgn="base" hangingPunct="0">
              <a:spcBef>
                <a:spcPct val="20000"/>
              </a:spcBef>
              <a:spcAft>
                <a:spcPct val="0"/>
              </a:spcAft>
              <a:buChar char="»"/>
              <a:defRPr sz="2000">
                <a:solidFill>
                  <a:schemeClr val="tx1"/>
                </a:solidFill>
                <a:latin typeface="Helvetica" pitchFamily="34" charset="0"/>
              </a:defRPr>
            </a:lvl6pPr>
            <a:lvl7pPr marL="2971800" indent="-228600" eaLnBrk="0" fontAlgn="base" hangingPunct="0">
              <a:spcBef>
                <a:spcPct val="20000"/>
              </a:spcBef>
              <a:spcAft>
                <a:spcPct val="0"/>
              </a:spcAft>
              <a:buChar char="»"/>
              <a:defRPr sz="2000">
                <a:solidFill>
                  <a:schemeClr val="tx1"/>
                </a:solidFill>
                <a:latin typeface="Helvetica" pitchFamily="34" charset="0"/>
              </a:defRPr>
            </a:lvl7pPr>
            <a:lvl8pPr marL="3429000" indent="-228600" eaLnBrk="0" fontAlgn="base" hangingPunct="0">
              <a:spcBef>
                <a:spcPct val="20000"/>
              </a:spcBef>
              <a:spcAft>
                <a:spcPct val="0"/>
              </a:spcAft>
              <a:buChar char="»"/>
              <a:defRPr sz="2000">
                <a:solidFill>
                  <a:schemeClr val="tx1"/>
                </a:solidFill>
                <a:latin typeface="Helvetica" pitchFamily="34" charset="0"/>
              </a:defRPr>
            </a:lvl8pPr>
            <a:lvl9pPr marL="3886200" indent="-228600" eaLnBrk="0" fontAlgn="base" hangingPunct="0">
              <a:spcBef>
                <a:spcPct val="20000"/>
              </a:spcBef>
              <a:spcAft>
                <a:spcPct val="0"/>
              </a:spcAft>
              <a:buChar char="»"/>
              <a:defRPr sz="2000">
                <a:solidFill>
                  <a:schemeClr val="tx1"/>
                </a:solidFill>
                <a:latin typeface="Helvetica" pitchFamily="34" charset="0"/>
              </a:defRPr>
            </a:lvl9pPr>
          </a:lstStyle>
          <a:p>
            <a:pPr eaLnBrk="1" hangingPunct="1">
              <a:spcBef>
                <a:spcPct val="50000"/>
              </a:spcBef>
              <a:buFontTx/>
              <a:buNone/>
            </a:pPr>
            <a:r>
              <a:rPr lang="en-IE" altLang="en-US" sz="2700" dirty="0">
                <a:solidFill>
                  <a:srgbClr val="00642D"/>
                </a:solidFill>
                <a:latin typeface="Verdana" panose="020B0604030504040204" pitchFamily="34" charset="0"/>
                <a:ea typeface="Verdana" panose="020B0604030504040204" pitchFamily="34" charset="0"/>
              </a:rPr>
              <a:t>What is Stress?</a:t>
            </a:r>
            <a:endParaRPr lang="en-GB" altLang="en-US" sz="2700" dirty="0">
              <a:solidFill>
                <a:srgbClr val="00642D"/>
              </a:solidFill>
              <a:latin typeface="Verdana" panose="020B0604030504040204" pitchFamily="34" charset="0"/>
              <a:ea typeface="Verdana" panose="020B0604030504040204" pitchFamily="34" charset="0"/>
            </a:endParaRPr>
          </a:p>
        </p:txBody>
      </p:sp>
      <p:pic>
        <p:nvPicPr>
          <p:cNvPr id="6149" name="Picture 4" descr="bd07175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9701" y="857250"/>
            <a:ext cx="2646760" cy="119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10ED30C-50BE-8708-C059-ADDABA8CC824}"/>
              </a:ext>
            </a:extLst>
          </p:cNvPr>
          <p:cNvSpPr txBox="1"/>
          <p:nvPr/>
        </p:nvSpPr>
        <p:spPr>
          <a:xfrm>
            <a:off x="685800" y="5086350"/>
            <a:ext cx="6572250" cy="646331"/>
          </a:xfrm>
          <a:prstGeom prst="rect">
            <a:avLst/>
          </a:prstGeom>
          <a:noFill/>
        </p:spPr>
        <p:txBody>
          <a:bodyPr wrap="square" rtlCol="0">
            <a:spAutoFit/>
          </a:bodyPr>
          <a:lstStyle/>
          <a:p>
            <a:r>
              <a:rPr lang="en-IE" dirty="0"/>
              <a:t>Student Counselling services: https://www.tcd.ie/studentcounselling/</a:t>
            </a:r>
          </a:p>
        </p:txBody>
      </p:sp>
    </p:spTree>
    <p:extLst>
      <p:ext uri="{BB962C8B-B14F-4D97-AF65-F5344CB8AC3E}">
        <p14:creationId xmlns:p14="http://schemas.microsoft.com/office/powerpoint/2010/main" val="38723021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6">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l"/>
            <a:r>
              <a:rPr lang="en-IE" altLang="en-US" dirty="0"/>
              <a:t>Cognitive Strategies</a:t>
            </a:r>
          </a:p>
        </p:txBody>
      </p:sp>
      <p:sp>
        <p:nvSpPr>
          <p:cNvPr id="16387" name="Content Placeholder 2"/>
          <p:cNvSpPr>
            <a:spLocks noGrp="1"/>
          </p:cNvSpPr>
          <p:nvPr>
            <p:ph idx="1"/>
          </p:nvPr>
        </p:nvSpPr>
        <p:spPr>
          <a:xfrm>
            <a:off x="1943100" y="2114550"/>
            <a:ext cx="6172200" cy="2334276"/>
          </a:xfrm>
        </p:spPr>
        <p:txBody>
          <a:bodyPr>
            <a:normAutofit/>
          </a:bodyPr>
          <a:lstStyle/>
          <a:p>
            <a:r>
              <a:rPr lang="en-IE" altLang="en-US" sz="1800" dirty="0">
                <a:solidFill>
                  <a:schemeClr val="tx1"/>
                </a:solidFill>
              </a:rPr>
              <a:t>Reframe</a:t>
            </a:r>
          </a:p>
          <a:p>
            <a:r>
              <a:rPr lang="en-IE" altLang="en-US" sz="1800" dirty="0">
                <a:solidFill>
                  <a:schemeClr val="tx1"/>
                </a:solidFill>
              </a:rPr>
              <a:t>Challenge negative thinking</a:t>
            </a:r>
          </a:p>
          <a:p>
            <a:r>
              <a:rPr lang="en-IE" altLang="en-US" sz="1800" dirty="0">
                <a:solidFill>
                  <a:schemeClr val="tx1"/>
                </a:solidFill>
              </a:rPr>
              <a:t>Positive self-talk</a:t>
            </a:r>
          </a:p>
          <a:p>
            <a:r>
              <a:rPr lang="en-IE" altLang="en-US" sz="1800" dirty="0">
                <a:solidFill>
                  <a:schemeClr val="tx1"/>
                </a:solidFill>
              </a:rPr>
              <a:t>Keep perspective</a:t>
            </a:r>
          </a:p>
          <a:p>
            <a:r>
              <a:rPr lang="en-IE" altLang="en-US" sz="1800" dirty="0">
                <a:solidFill>
                  <a:schemeClr val="tx1"/>
                </a:solidFill>
              </a:rPr>
              <a:t>Visualisation</a:t>
            </a:r>
          </a:p>
          <a:p>
            <a:r>
              <a:rPr lang="en-IE" altLang="en-US" sz="1800" dirty="0">
                <a:solidFill>
                  <a:schemeClr val="tx1"/>
                </a:solidFill>
              </a:rPr>
              <a:t>Reduce uncertainty</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1" y="1885951"/>
            <a:ext cx="2288381" cy="2288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05580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l"/>
            <a:r>
              <a:rPr lang="en-IE" altLang="en-US" dirty="0"/>
              <a:t>Behavioural Strategies</a:t>
            </a:r>
          </a:p>
        </p:txBody>
      </p:sp>
      <p:sp>
        <p:nvSpPr>
          <p:cNvPr id="16387" name="Content Placeholder 2"/>
          <p:cNvSpPr>
            <a:spLocks noGrp="1"/>
          </p:cNvSpPr>
          <p:nvPr>
            <p:ph idx="1"/>
          </p:nvPr>
        </p:nvSpPr>
        <p:spPr>
          <a:xfrm>
            <a:off x="1657350" y="2343150"/>
            <a:ext cx="6172200" cy="2114550"/>
          </a:xfrm>
        </p:spPr>
        <p:txBody>
          <a:bodyPr>
            <a:noAutofit/>
          </a:bodyPr>
          <a:lstStyle/>
          <a:p>
            <a:r>
              <a:rPr lang="en-IE" altLang="en-US" sz="1800" dirty="0">
                <a:solidFill>
                  <a:schemeClr val="tx1"/>
                </a:solidFill>
              </a:rPr>
              <a:t>Physical exercise</a:t>
            </a:r>
          </a:p>
          <a:p>
            <a:r>
              <a:rPr lang="en-IE" altLang="en-US" sz="1800" dirty="0">
                <a:solidFill>
                  <a:schemeClr val="tx1"/>
                </a:solidFill>
              </a:rPr>
              <a:t>Breathing &amp; relaxation</a:t>
            </a:r>
          </a:p>
          <a:p>
            <a:r>
              <a:rPr lang="en-IE" altLang="en-US" sz="1800" dirty="0">
                <a:solidFill>
                  <a:schemeClr val="tx1"/>
                </a:solidFill>
              </a:rPr>
              <a:t>Laugh &amp; Smile</a:t>
            </a:r>
          </a:p>
          <a:p>
            <a:r>
              <a:rPr lang="en-IE" altLang="en-US" sz="1800" dirty="0">
                <a:solidFill>
                  <a:schemeClr val="tx1"/>
                </a:solidFill>
              </a:rPr>
              <a:t>Healthy Diet &amp; Sleep</a:t>
            </a:r>
          </a:p>
          <a:p>
            <a:r>
              <a:rPr lang="en-IE" altLang="en-US" sz="1800" dirty="0">
                <a:solidFill>
                  <a:schemeClr val="tx1"/>
                </a:solidFill>
              </a:rPr>
              <a:t>Seek help</a:t>
            </a:r>
          </a:p>
          <a:p>
            <a:r>
              <a:rPr lang="en-IE" altLang="en-US" sz="1800" dirty="0">
                <a:solidFill>
                  <a:schemeClr val="tx1"/>
                </a:solidFill>
              </a:rPr>
              <a:t>Worry time</a:t>
            </a: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0750" y="1828800"/>
            <a:ext cx="1956961" cy="1751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45533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UDIO_ID" val="311"/>
  <p:tag name="ELAPSEDTIME" val="89.574"/>
  <p:tag name="ARTICULATE_SLIDE_PAUSE" val="0"/>
  <p:tag name="ARTICULATE_NAV_LEVEL" val="1"/>
  <p:tag name="ARTICULATE_PLAYLIST_ID"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LD template">
  <a:themeElements>
    <a:clrScheme name="Custom 1">
      <a:dk1>
        <a:sysClr val="windowText" lastClr="000000"/>
      </a:dk1>
      <a:lt1>
        <a:sysClr val="window" lastClr="FFFFFF"/>
      </a:lt1>
      <a:dk2>
        <a:srgbClr val="006600"/>
      </a:dk2>
      <a:lt2>
        <a:srgbClr val="7F7F7F"/>
      </a:lt2>
      <a:accent1>
        <a:srgbClr val="339966"/>
      </a:accent1>
      <a:accent2>
        <a:srgbClr val="2BBE20"/>
      </a:accent2>
      <a:accent3>
        <a:srgbClr val="9BBB59"/>
      </a:accent3>
      <a:accent4>
        <a:srgbClr val="6A9C76"/>
      </a:accent4>
      <a:accent5>
        <a:srgbClr val="009999"/>
      </a:accent5>
      <a:accent6>
        <a:srgbClr val="8CCE74"/>
      </a:accent6>
      <a:hlink>
        <a:srgbClr val="0000FF"/>
      </a:hlink>
      <a:folHlink>
        <a:srgbClr val="800080"/>
      </a:folHlink>
    </a:clrScheme>
    <a:fontScheme name="SCS powerpoint">
      <a:majorFont>
        <a:latin typeface="Verdana"/>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72FCA9E06A1E4894E8614BF3715E12" ma:contentTypeVersion="19" ma:contentTypeDescription="Create a new document." ma:contentTypeScope="" ma:versionID="4a1679b56dafd28bd66dac7ac56cdbb9">
  <xsd:schema xmlns:xsd="http://www.w3.org/2001/XMLSchema" xmlns:xs="http://www.w3.org/2001/XMLSchema" xmlns:p="http://schemas.microsoft.com/office/2006/metadata/properties" xmlns:ns2="4954eb78-6048-4cae-9c1d-bbc534fc010e" xmlns:ns3="74d24bd3-5cb6-4cd0-8679-26f9b6efef74" targetNamespace="http://schemas.microsoft.com/office/2006/metadata/properties" ma:root="true" ma:fieldsID="18ebb51a6d4a360cc2aff6d63f8c2898" ns2:_="" ns3:_="">
    <xsd:import namespace="4954eb78-6048-4cae-9c1d-bbc534fc010e"/>
    <xsd:import namespace="74d24bd3-5cb6-4cd0-8679-26f9b6efef7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54eb78-6048-4cae-9c1d-bbc534fc01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d9b36d8-e8b0-4d46-88aa-db730269cdb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d24bd3-5cb6-4cd0-8679-26f9b6efef7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9ea001b-7f89-428b-9730-6f2390dfc5b2}" ma:internalName="TaxCatchAll" ma:showField="CatchAllData" ma:web="74d24bd3-5cb6-4cd0-8679-26f9b6efef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954eb78-6048-4cae-9c1d-bbc534fc010e">
      <Terms xmlns="http://schemas.microsoft.com/office/infopath/2007/PartnerControls"/>
    </lcf76f155ced4ddcb4097134ff3c332f>
    <TaxCatchAll xmlns="74d24bd3-5cb6-4cd0-8679-26f9b6efef74" xsi:nil="true"/>
  </documentManagement>
</p:properties>
</file>

<file path=customXml/itemProps1.xml><?xml version="1.0" encoding="utf-8"?>
<ds:datastoreItem xmlns:ds="http://schemas.openxmlformats.org/officeDocument/2006/customXml" ds:itemID="{F6F5EE8D-2EC4-45C5-831E-3720878A48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54eb78-6048-4cae-9c1d-bbc534fc010e"/>
    <ds:schemaRef ds:uri="74d24bd3-5cb6-4cd0-8679-26f9b6efef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326EC9-820B-48EF-A497-F5381D238F5F}">
  <ds:schemaRefs>
    <ds:schemaRef ds:uri="http://schemas.microsoft.com/sharepoint/v3/contenttype/forms"/>
  </ds:schemaRefs>
</ds:datastoreItem>
</file>

<file path=customXml/itemProps3.xml><?xml version="1.0" encoding="utf-8"?>
<ds:datastoreItem xmlns:ds="http://schemas.openxmlformats.org/officeDocument/2006/customXml" ds:itemID="{510540E1-DBC0-4252-BE93-911A506F4F90}">
  <ds:schemaRefs>
    <ds:schemaRef ds:uri="74d24bd3-5cb6-4cd0-8679-26f9b6efef74"/>
    <ds:schemaRef ds:uri="http://schemas.openxmlformats.org/package/2006/metadata/core-properties"/>
    <ds:schemaRef ds:uri="http://schemas.microsoft.com/office/2006/documentManagement/types"/>
    <ds:schemaRef ds:uri="http://purl.org/dc/terms/"/>
    <ds:schemaRef ds:uri="http://purl.org/dc/elements/1.1/"/>
    <ds:schemaRef ds:uri="http://schemas.microsoft.com/office/2006/metadata/properties"/>
    <ds:schemaRef ds:uri="4954eb78-6048-4cae-9c1d-bbc534fc010e"/>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3583</Words>
  <Application>Microsoft Office PowerPoint</Application>
  <PresentationFormat>On-screen Show (4:3)</PresentationFormat>
  <Paragraphs>502</Paragraphs>
  <Slides>57</Slides>
  <Notes>34</Notes>
  <HiddenSlides>19</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57</vt:i4>
      </vt:variant>
    </vt:vector>
  </HeadingPairs>
  <TitlesOfParts>
    <vt:vector size="67" baseType="lpstr">
      <vt:lpstr>Arial</vt:lpstr>
      <vt:lpstr>Calibri</vt:lpstr>
      <vt:lpstr>Kabel Bk BT</vt:lpstr>
      <vt:lpstr>Kabel Ult BT</vt:lpstr>
      <vt:lpstr>Monotype Sorts</vt:lpstr>
      <vt:lpstr>Segoe UI</vt:lpstr>
      <vt:lpstr>Times New Roman</vt:lpstr>
      <vt:lpstr>Verdana</vt:lpstr>
      <vt:lpstr>Wingdings</vt:lpstr>
      <vt:lpstr>SLD template</vt:lpstr>
      <vt:lpstr> Academic Skills for Successful Postgraduate Study </vt:lpstr>
      <vt:lpstr>Which academic skills?</vt:lpstr>
      <vt:lpstr>Aim of this session</vt:lpstr>
      <vt:lpstr>Self-regulated learning </vt:lpstr>
      <vt:lpstr>Scheduling</vt:lpstr>
      <vt:lpstr>To-do list</vt:lpstr>
      <vt:lpstr>Setting Goals</vt:lpstr>
      <vt:lpstr>Time Management Strategies</vt:lpstr>
      <vt:lpstr>Setting Priorities</vt:lpstr>
      <vt:lpstr>Pomodoro technique</vt:lpstr>
      <vt:lpstr>Learning Preference ?</vt:lpstr>
      <vt:lpstr>Learning Preferences​</vt:lpstr>
      <vt:lpstr>Effective learning methods</vt:lpstr>
      <vt:lpstr>PowerPoint Presentation</vt:lpstr>
      <vt:lpstr>Examples of Active, Deep Processing Strategies</vt:lpstr>
      <vt:lpstr>PowerPoint Presentation</vt:lpstr>
      <vt:lpstr>Start early</vt:lpstr>
      <vt:lpstr>Organise your space</vt:lpstr>
      <vt:lpstr>Getting Started</vt:lpstr>
      <vt:lpstr>Free writing Exercise</vt:lpstr>
      <vt:lpstr>Features of academic writing</vt:lpstr>
      <vt:lpstr>1. Formal language</vt:lpstr>
      <vt:lpstr>2. Clarity</vt:lpstr>
      <vt:lpstr>3. Detached &amp; objective</vt:lpstr>
      <vt:lpstr>4. Argument with evidence </vt:lpstr>
      <vt:lpstr>Range of Evidence</vt:lpstr>
      <vt:lpstr>Obtaining evidence - researching your topic</vt:lpstr>
      <vt:lpstr>Referencing</vt:lpstr>
      <vt:lpstr>Referring to ideas, thinking &amp; writing of others</vt:lpstr>
      <vt:lpstr>PowerPoint Presentation</vt:lpstr>
      <vt:lpstr>5. Critical &amp; Analytical</vt:lpstr>
      <vt:lpstr>Strategies for Thinking Critically</vt:lpstr>
      <vt:lpstr>Strategies for Thinking Critically</vt:lpstr>
      <vt:lpstr>PowerPoint Presentation</vt:lpstr>
      <vt:lpstr>Descriptive</vt:lpstr>
      <vt:lpstr>More analytical</vt:lpstr>
      <vt:lpstr>Tips</vt:lpstr>
      <vt:lpstr>Find us on Blackboard</vt:lpstr>
      <vt:lpstr>Choose from our individual services</vt:lpstr>
      <vt:lpstr>Thank you.  Feedback, please!</vt:lpstr>
      <vt:lpstr>PowerPoint Presentation</vt:lpstr>
      <vt:lpstr>Exam Timetable</vt:lpstr>
      <vt:lpstr>PowerPoint Presentation</vt:lpstr>
      <vt:lpstr>Revising- what and how</vt:lpstr>
      <vt:lpstr>MCQ Study preparation</vt:lpstr>
      <vt:lpstr>PowerPoint Presentation</vt:lpstr>
      <vt:lpstr>Short Questions Study Preparation</vt:lpstr>
      <vt:lpstr>Answering Short Questions</vt:lpstr>
      <vt:lpstr>Essay (or long form questions) Study Preparation</vt:lpstr>
      <vt:lpstr>Answering Essay Style Questions</vt:lpstr>
      <vt:lpstr>PowerPoint Presentation</vt:lpstr>
      <vt:lpstr>Exam Skills</vt:lpstr>
      <vt:lpstr>PG Groups - Thesis</vt:lpstr>
      <vt:lpstr>Overcoming Procrastination</vt:lpstr>
      <vt:lpstr>PowerPoint Presentation</vt:lpstr>
      <vt:lpstr>Cognitive Strategies</vt:lpstr>
      <vt:lpstr>Behavioural Strategies</vt:lpstr>
    </vt:vector>
  </TitlesOfParts>
  <Company>TCD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TCDuser</dc:creator>
  <cp:lastModifiedBy>Caitríona Ní Shé</cp:lastModifiedBy>
  <cp:revision>173</cp:revision>
  <cp:lastPrinted>2017-03-22T11:12:13Z</cp:lastPrinted>
  <dcterms:created xsi:type="dcterms:W3CDTF">2012-12-05T14:41:54Z</dcterms:created>
  <dcterms:modified xsi:type="dcterms:W3CDTF">2026-09-10T09:13:16Z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D Topic">
    <vt:lpwstr/>
  </property>
  <property fmtid="{D5CDD505-2E9C-101B-9397-08002B2CF9AE}" pid="3" name="ContentTypeId">
    <vt:lpwstr>0x0101004E72FCA9E06A1E4894E8614BF3715E12</vt:lpwstr>
  </property>
  <property fmtid="{D5CDD505-2E9C-101B-9397-08002B2CF9AE}" pid="4" name="display_urn:schemas-microsoft-com:office:office#Publishers">
    <vt:lpwstr>Derek Richards</vt:lpwstr>
  </property>
  <property fmtid="{D5CDD505-2E9C-101B-9397-08002B2CF9AE}" pid="5" name="Doc Type">
    <vt:lpwstr>54;#Workshop|7c38bbde-ca69-406b-b704-3783330fa465</vt:lpwstr>
  </property>
  <property fmtid="{D5CDD505-2E9C-101B-9397-08002B2CF9AE}" pid="6" name="Team">
    <vt:lpwstr>18;#SLD|df70cce1-dbe0-4891-a250-e43482a8fa9c</vt:lpwstr>
  </property>
  <property fmtid="{D5CDD505-2E9C-101B-9397-08002B2CF9AE}" pid="7" name="SLD Group">
    <vt:lpwstr/>
  </property>
  <property fmtid="{D5CDD505-2E9C-101B-9397-08002B2CF9AE}" pid="8" name="TaxCatchAll">
    <vt:lpwstr>54;#;#18;#</vt:lpwstr>
  </property>
  <property fmtid="{D5CDD505-2E9C-101B-9397-08002B2CF9AE}" pid="9" name="SLD TopicTaxHTField0">
    <vt:lpwstr/>
  </property>
  <property fmtid="{D5CDD505-2E9C-101B-9397-08002B2CF9AE}" pid="10" name="Doc Status">
    <vt:lpwstr>Final</vt:lpwstr>
  </property>
  <property fmtid="{D5CDD505-2E9C-101B-9397-08002B2CF9AE}" pid="11" name="TeamTaxHTField0">
    <vt:lpwstr>SLD|df70cce1-dbe0-4891-a250-e43482a8fa9c</vt:lpwstr>
  </property>
  <property fmtid="{D5CDD505-2E9C-101B-9397-08002B2CF9AE}" pid="12" name="Publishers">
    <vt:lpwstr>118;#i:0#.w|college\drichard</vt:lpwstr>
  </property>
  <property fmtid="{D5CDD505-2E9C-101B-9397-08002B2CF9AE}" pid="13" name="Doc TypeTaxHTField0">
    <vt:lpwstr>Workshop|7c38bbde-ca69-406b-b704-3783330fa465</vt:lpwstr>
  </property>
  <property fmtid="{D5CDD505-2E9C-101B-9397-08002B2CF9AE}" pid="14" name="SLD GroupTaxHTField0">
    <vt:lpwstr/>
  </property>
  <property fmtid="{D5CDD505-2E9C-101B-9397-08002B2CF9AE}" pid="15" name="MediaServiceImageTags">
    <vt:lpwstr/>
  </property>
</Properties>
</file>